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D20C8-D45B-4450-A54A-B838F80C0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BF632-ACAB-45E6-9632-59C2346B168F}">
      <dgm:prSet/>
      <dgm:spPr/>
      <dgm:t>
        <a:bodyPr/>
        <a:lstStyle/>
        <a:p>
          <a:r>
            <a:rPr lang="fr-FR"/>
            <a:t>Inscription / Connexion / Modification du profil</a:t>
          </a:r>
          <a:endParaRPr lang="en-US"/>
        </a:p>
      </dgm:t>
    </dgm:pt>
    <dgm:pt modelId="{DCFD0895-9BF6-44C8-82F2-CC8D84783B2F}" type="parTrans" cxnId="{B9889417-39B4-4549-8B98-07B0869FF940}">
      <dgm:prSet/>
      <dgm:spPr/>
      <dgm:t>
        <a:bodyPr/>
        <a:lstStyle/>
        <a:p>
          <a:endParaRPr lang="en-US"/>
        </a:p>
      </dgm:t>
    </dgm:pt>
    <dgm:pt modelId="{5ED1DF5D-E51D-4CEB-9A91-16425A208564}" type="sibTrans" cxnId="{B9889417-39B4-4549-8B98-07B0869FF940}">
      <dgm:prSet/>
      <dgm:spPr/>
      <dgm:t>
        <a:bodyPr/>
        <a:lstStyle/>
        <a:p>
          <a:endParaRPr lang="en-US"/>
        </a:p>
      </dgm:t>
    </dgm:pt>
    <dgm:pt modelId="{20AFAE45-3A08-4898-915F-D85E841554C4}">
      <dgm:prSet/>
      <dgm:spPr/>
      <dgm:t>
        <a:bodyPr/>
        <a:lstStyle/>
        <a:p>
          <a:r>
            <a:rPr lang="fr-FR"/>
            <a:t>Achat de jeu</a:t>
          </a:r>
          <a:endParaRPr lang="en-US"/>
        </a:p>
      </dgm:t>
    </dgm:pt>
    <dgm:pt modelId="{0133FEBE-CFBF-4CD2-AC51-17D591345021}" type="parTrans" cxnId="{B63A7FCB-9F7B-4C62-BBFF-F8A1035F200E}">
      <dgm:prSet/>
      <dgm:spPr/>
      <dgm:t>
        <a:bodyPr/>
        <a:lstStyle/>
        <a:p>
          <a:endParaRPr lang="en-US"/>
        </a:p>
      </dgm:t>
    </dgm:pt>
    <dgm:pt modelId="{B9010AA3-BBF8-4994-ADC4-9DBB58D80839}" type="sibTrans" cxnId="{B63A7FCB-9F7B-4C62-BBFF-F8A1035F200E}">
      <dgm:prSet/>
      <dgm:spPr/>
      <dgm:t>
        <a:bodyPr/>
        <a:lstStyle/>
        <a:p>
          <a:endParaRPr lang="en-US"/>
        </a:p>
      </dgm:t>
    </dgm:pt>
    <dgm:pt modelId="{864CB58B-1AB9-4806-A7A8-63C3F1A5C423}">
      <dgm:prSet/>
      <dgm:spPr/>
      <dgm:t>
        <a:bodyPr/>
        <a:lstStyle/>
        <a:p>
          <a:r>
            <a:rPr lang="fr-FR"/>
            <a:t>Accès administrateur</a:t>
          </a:r>
          <a:endParaRPr lang="en-US"/>
        </a:p>
      </dgm:t>
    </dgm:pt>
    <dgm:pt modelId="{A2E55ACD-789B-4AB4-B421-52896E38E2F8}" type="parTrans" cxnId="{58970450-53AC-4BBA-898A-D71B0532EA4B}">
      <dgm:prSet/>
      <dgm:spPr/>
      <dgm:t>
        <a:bodyPr/>
        <a:lstStyle/>
        <a:p>
          <a:endParaRPr lang="en-US"/>
        </a:p>
      </dgm:t>
    </dgm:pt>
    <dgm:pt modelId="{9AA7B0F9-EF51-4B9E-831D-E762316DB82A}" type="sibTrans" cxnId="{58970450-53AC-4BBA-898A-D71B0532EA4B}">
      <dgm:prSet/>
      <dgm:spPr/>
      <dgm:t>
        <a:bodyPr/>
        <a:lstStyle/>
        <a:p>
          <a:endParaRPr lang="en-US"/>
        </a:p>
      </dgm:t>
    </dgm:pt>
    <dgm:pt modelId="{FC872B8C-0B22-4EDB-BD13-48109CB7DB9B}">
      <dgm:prSet/>
      <dgm:spPr/>
      <dgm:t>
        <a:bodyPr/>
        <a:lstStyle/>
        <a:p>
          <a:r>
            <a:rPr lang="fr-FR"/>
            <a:t>Système de recherche</a:t>
          </a:r>
          <a:endParaRPr lang="en-US"/>
        </a:p>
      </dgm:t>
    </dgm:pt>
    <dgm:pt modelId="{776BB53B-C83C-45B7-82EC-543BC590AB02}" type="parTrans" cxnId="{65EA93D4-F502-4F3C-9B12-A293E6EA8B04}">
      <dgm:prSet/>
      <dgm:spPr/>
      <dgm:t>
        <a:bodyPr/>
        <a:lstStyle/>
        <a:p>
          <a:endParaRPr lang="en-US"/>
        </a:p>
      </dgm:t>
    </dgm:pt>
    <dgm:pt modelId="{9B3DB630-4EE4-4563-8A7B-D9C3B969BBF1}" type="sibTrans" cxnId="{65EA93D4-F502-4F3C-9B12-A293E6EA8B04}">
      <dgm:prSet/>
      <dgm:spPr/>
      <dgm:t>
        <a:bodyPr/>
        <a:lstStyle/>
        <a:p>
          <a:endParaRPr lang="en-US"/>
        </a:p>
      </dgm:t>
    </dgm:pt>
    <dgm:pt modelId="{E6E7BE28-ABA9-41A3-91FA-7CBDECA7BDEA}">
      <dgm:prSet/>
      <dgm:spPr/>
      <dgm:t>
        <a:bodyPr/>
        <a:lstStyle/>
        <a:p>
          <a:r>
            <a:rPr lang="fr-FR"/>
            <a:t>Système de commentaire</a:t>
          </a:r>
          <a:endParaRPr lang="en-US"/>
        </a:p>
      </dgm:t>
    </dgm:pt>
    <dgm:pt modelId="{A6A96DE6-3741-412C-8D76-4D5C8982B027}" type="parTrans" cxnId="{BE10B9F4-9214-409C-8C5C-A1BD68145F39}">
      <dgm:prSet/>
      <dgm:spPr/>
      <dgm:t>
        <a:bodyPr/>
        <a:lstStyle/>
        <a:p>
          <a:endParaRPr lang="en-US"/>
        </a:p>
      </dgm:t>
    </dgm:pt>
    <dgm:pt modelId="{2BFAA2A4-F897-4B24-8DB5-B4C4DBB98125}" type="sibTrans" cxnId="{BE10B9F4-9214-409C-8C5C-A1BD68145F39}">
      <dgm:prSet/>
      <dgm:spPr/>
      <dgm:t>
        <a:bodyPr/>
        <a:lstStyle/>
        <a:p>
          <a:endParaRPr lang="en-US"/>
        </a:p>
      </dgm:t>
    </dgm:pt>
    <dgm:pt modelId="{42ACB247-FDFF-4345-8E8A-618C7839B859}">
      <dgm:prSet/>
      <dgm:spPr/>
      <dgm:t>
        <a:bodyPr/>
        <a:lstStyle/>
        <a:p>
          <a:r>
            <a:rPr lang="fr-FR"/>
            <a:t>Historique d’achat</a:t>
          </a:r>
          <a:endParaRPr lang="en-US"/>
        </a:p>
      </dgm:t>
    </dgm:pt>
    <dgm:pt modelId="{023C7005-BFE3-4C8C-B5FC-C87FE6FC0D6F}" type="parTrans" cxnId="{664493CA-0FE0-421B-B7B7-76E934BFBC18}">
      <dgm:prSet/>
      <dgm:spPr/>
      <dgm:t>
        <a:bodyPr/>
        <a:lstStyle/>
        <a:p>
          <a:endParaRPr lang="en-US"/>
        </a:p>
      </dgm:t>
    </dgm:pt>
    <dgm:pt modelId="{DD507B1A-2A68-477A-8AB2-BF581B72B64E}" type="sibTrans" cxnId="{664493CA-0FE0-421B-B7B7-76E934BFBC18}">
      <dgm:prSet/>
      <dgm:spPr/>
      <dgm:t>
        <a:bodyPr/>
        <a:lstStyle/>
        <a:p>
          <a:endParaRPr lang="en-US"/>
        </a:p>
      </dgm:t>
    </dgm:pt>
    <dgm:pt modelId="{A6D170B1-5517-4F60-BB2D-6E485780D7AE}">
      <dgm:prSet/>
      <dgm:spPr/>
      <dgm:t>
        <a:bodyPr/>
        <a:lstStyle/>
        <a:p>
          <a:r>
            <a:rPr lang="fr-FR"/>
            <a:t>Statut de l’achat</a:t>
          </a:r>
          <a:endParaRPr lang="en-US"/>
        </a:p>
      </dgm:t>
    </dgm:pt>
    <dgm:pt modelId="{8CA6635B-599B-4E8E-B9CC-C0C331E14721}" type="parTrans" cxnId="{722015BA-B1C9-41B2-9993-A2D24CE40ECE}">
      <dgm:prSet/>
      <dgm:spPr/>
      <dgm:t>
        <a:bodyPr/>
        <a:lstStyle/>
        <a:p>
          <a:endParaRPr lang="en-US"/>
        </a:p>
      </dgm:t>
    </dgm:pt>
    <dgm:pt modelId="{1F987C56-8472-491B-A969-FFFBF769A20A}" type="sibTrans" cxnId="{722015BA-B1C9-41B2-9993-A2D24CE40ECE}">
      <dgm:prSet/>
      <dgm:spPr/>
      <dgm:t>
        <a:bodyPr/>
        <a:lstStyle/>
        <a:p>
          <a:endParaRPr lang="en-US"/>
        </a:p>
      </dgm:t>
    </dgm:pt>
    <dgm:pt modelId="{9CF4A1C8-7353-4478-B1B7-5865F433F10A}" type="pres">
      <dgm:prSet presAssocID="{C28D20C8-D45B-4450-A54A-B838F80C08C5}" presName="root" presStyleCnt="0">
        <dgm:presLayoutVars>
          <dgm:dir/>
          <dgm:resizeHandles val="exact"/>
        </dgm:presLayoutVars>
      </dgm:prSet>
      <dgm:spPr/>
    </dgm:pt>
    <dgm:pt modelId="{E5AD5CE2-B285-426F-91E0-9191808340E5}" type="pres">
      <dgm:prSet presAssocID="{F63BF632-ACAB-45E6-9632-59C2346B168F}" presName="compNode" presStyleCnt="0"/>
      <dgm:spPr/>
    </dgm:pt>
    <dgm:pt modelId="{53CB973C-D187-436F-892F-BFD1FF27EB2F}" type="pres">
      <dgm:prSet presAssocID="{F63BF632-ACAB-45E6-9632-59C2346B168F}" presName="bgRect" presStyleLbl="bgShp" presStyleIdx="0" presStyleCnt="7"/>
      <dgm:spPr/>
    </dgm:pt>
    <dgm:pt modelId="{FD14789E-5BAD-4411-BC15-97E9ADE9DC36}" type="pres">
      <dgm:prSet presAssocID="{F63BF632-ACAB-45E6-9632-59C2346B168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3BA9977D-E706-4924-9646-E298EEC541CA}" type="pres">
      <dgm:prSet presAssocID="{F63BF632-ACAB-45E6-9632-59C2346B168F}" presName="spaceRect" presStyleCnt="0"/>
      <dgm:spPr/>
    </dgm:pt>
    <dgm:pt modelId="{56C75507-8F3A-4542-BC0C-C4994EF2D61D}" type="pres">
      <dgm:prSet presAssocID="{F63BF632-ACAB-45E6-9632-59C2346B168F}" presName="parTx" presStyleLbl="revTx" presStyleIdx="0" presStyleCnt="7">
        <dgm:presLayoutVars>
          <dgm:chMax val="0"/>
          <dgm:chPref val="0"/>
        </dgm:presLayoutVars>
      </dgm:prSet>
      <dgm:spPr/>
    </dgm:pt>
    <dgm:pt modelId="{2C61C80A-E1F0-46EF-8D83-3DC2C118F642}" type="pres">
      <dgm:prSet presAssocID="{5ED1DF5D-E51D-4CEB-9A91-16425A208564}" presName="sibTrans" presStyleCnt="0"/>
      <dgm:spPr/>
    </dgm:pt>
    <dgm:pt modelId="{028D5F31-A620-4CAF-BEF5-0C97F312393E}" type="pres">
      <dgm:prSet presAssocID="{20AFAE45-3A08-4898-915F-D85E841554C4}" presName="compNode" presStyleCnt="0"/>
      <dgm:spPr/>
    </dgm:pt>
    <dgm:pt modelId="{E4001107-3259-4B4D-848B-3F05C56C0970}" type="pres">
      <dgm:prSet presAssocID="{20AFAE45-3A08-4898-915F-D85E841554C4}" presName="bgRect" presStyleLbl="bgShp" presStyleIdx="1" presStyleCnt="7"/>
      <dgm:spPr/>
    </dgm:pt>
    <dgm:pt modelId="{BCC011E4-8B54-4A96-9437-8D3EA4A85AA1}" type="pres">
      <dgm:prSet presAssocID="{20AFAE45-3A08-4898-915F-D85E841554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B99CEA5-4EDA-4552-9C51-856A97BAFFEA}" type="pres">
      <dgm:prSet presAssocID="{20AFAE45-3A08-4898-915F-D85E841554C4}" presName="spaceRect" presStyleCnt="0"/>
      <dgm:spPr/>
    </dgm:pt>
    <dgm:pt modelId="{DD646AE2-4513-4EB1-ADEB-045BE17D59D9}" type="pres">
      <dgm:prSet presAssocID="{20AFAE45-3A08-4898-915F-D85E841554C4}" presName="parTx" presStyleLbl="revTx" presStyleIdx="1" presStyleCnt="7">
        <dgm:presLayoutVars>
          <dgm:chMax val="0"/>
          <dgm:chPref val="0"/>
        </dgm:presLayoutVars>
      </dgm:prSet>
      <dgm:spPr/>
    </dgm:pt>
    <dgm:pt modelId="{8EA72D27-80CF-4873-95F2-CA5A35D16526}" type="pres">
      <dgm:prSet presAssocID="{B9010AA3-BBF8-4994-ADC4-9DBB58D80839}" presName="sibTrans" presStyleCnt="0"/>
      <dgm:spPr/>
    </dgm:pt>
    <dgm:pt modelId="{DE87C448-7CAA-4B3A-97C6-8C73CFF9540C}" type="pres">
      <dgm:prSet presAssocID="{864CB58B-1AB9-4806-A7A8-63C3F1A5C423}" presName="compNode" presStyleCnt="0"/>
      <dgm:spPr/>
    </dgm:pt>
    <dgm:pt modelId="{CE7AF704-97A2-4435-A331-48F44E038EE4}" type="pres">
      <dgm:prSet presAssocID="{864CB58B-1AB9-4806-A7A8-63C3F1A5C423}" presName="bgRect" presStyleLbl="bgShp" presStyleIdx="2" presStyleCnt="7"/>
      <dgm:spPr/>
    </dgm:pt>
    <dgm:pt modelId="{B38462EE-CBC1-486B-9A54-C81E70D92ABC}" type="pres">
      <dgm:prSet presAssocID="{864CB58B-1AB9-4806-A7A8-63C3F1A5C42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D1C0C93-5805-4B11-8E17-6DA5FE7FB810}" type="pres">
      <dgm:prSet presAssocID="{864CB58B-1AB9-4806-A7A8-63C3F1A5C423}" presName="spaceRect" presStyleCnt="0"/>
      <dgm:spPr/>
    </dgm:pt>
    <dgm:pt modelId="{87D8EE1D-4A32-46AD-B4A1-E3B33F9D86F0}" type="pres">
      <dgm:prSet presAssocID="{864CB58B-1AB9-4806-A7A8-63C3F1A5C423}" presName="parTx" presStyleLbl="revTx" presStyleIdx="2" presStyleCnt="7">
        <dgm:presLayoutVars>
          <dgm:chMax val="0"/>
          <dgm:chPref val="0"/>
        </dgm:presLayoutVars>
      </dgm:prSet>
      <dgm:spPr/>
    </dgm:pt>
    <dgm:pt modelId="{73DD5137-29FC-47D5-9D39-9A3B9792363D}" type="pres">
      <dgm:prSet presAssocID="{9AA7B0F9-EF51-4B9E-831D-E762316DB82A}" presName="sibTrans" presStyleCnt="0"/>
      <dgm:spPr/>
    </dgm:pt>
    <dgm:pt modelId="{38E70DC5-F81F-4DC8-B195-417FB9220ECC}" type="pres">
      <dgm:prSet presAssocID="{FC872B8C-0B22-4EDB-BD13-48109CB7DB9B}" presName="compNode" presStyleCnt="0"/>
      <dgm:spPr/>
    </dgm:pt>
    <dgm:pt modelId="{D23ED074-0247-4750-B2FB-27923CCE05F9}" type="pres">
      <dgm:prSet presAssocID="{FC872B8C-0B22-4EDB-BD13-48109CB7DB9B}" presName="bgRect" presStyleLbl="bgShp" presStyleIdx="3" presStyleCnt="7"/>
      <dgm:spPr/>
    </dgm:pt>
    <dgm:pt modelId="{D3F4093A-ADC3-4513-95F3-21B65A85DC8C}" type="pres">
      <dgm:prSet presAssocID="{FC872B8C-0B22-4EDB-BD13-48109CB7DB9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CCA6BF-CF26-494C-8D70-64266CD37AAC}" type="pres">
      <dgm:prSet presAssocID="{FC872B8C-0B22-4EDB-BD13-48109CB7DB9B}" presName="spaceRect" presStyleCnt="0"/>
      <dgm:spPr/>
    </dgm:pt>
    <dgm:pt modelId="{8D0B9577-A984-4743-B403-79522DA8E2B3}" type="pres">
      <dgm:prSet presAssocID="{FC872B8C-0B22-4EDB-BD13-48109CB7DB9B}" presName="parTx" presStyleLbl="revTx" presStyleIdx="3" presStyleCnt="7">
        <dgm:presLayoutVars>
          <dgm:chMax val="0"/>
          <dgm:chPref val="0"/>
        </dgm:presLayoutVars>
      </dgm:prSet>
      <dgm:spPr/>
    </dgm:pt>
    <dgm:pt modelId="{D5D76A4B-A234-4591-A8BA-264E02D8E7CF}" type="pres">
      <dgm:prSet presAssocID="{9B3DB630-4EE4-4563-8A7B-D9C3B969BBF1}" presName="sibTrans" presStyleCnt="0"/>
      <dgm:spPr/>
    </dgm:pt>
    <dgm:pt modelId="{1997A674-AC70-408E-B11D-BCB596818985}" type="pres">
      <dgm:prSet presAssocID="{E6E7BE28-ABA9-41A3-91FA-7CBDECA7BDEA}" presName="compNode" presStyleCnt="0"/>
      <dgm:spPr/>
    </dgm:pt>
    <dgm:pt modelId="{5F446EB6-45E0-46F4-9A68-FBD651E926DE}" type="pres">
      <dgm:prSet presAssocID="{E6E7BE28-ABA9-41A3-91FA-7CBDECA7BDEA}" presName="bgRect" presStyleLbl="bgShp" presStyleIdx="4" presStyleCnt="7"/>
      <dgm:spPr/>
    </dgm:pt>
    <dgm:pt modelId="{32974D88-0F1C-47F3-AC06-31440BB6D0D1}" type="pres">
      <dgm:prSet presAssocID="{E6E7BE28-ABA9-41A3-91FA-7CBDECA7BDE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FFBB074-8636-41D8-A3D1-B0AA23CD0BAE}" type="pres">
      <dgm:prSet presAssocID="{E6E7BE28-ABA9-41A3-91FA-7CBDECA7BDEA}" presName="spaceRect" presStyleCnt="0"/>
      <dgm:spPr/>
    </dgm:pt>
    <dgm:pt modelId="{E3DBFF0A-A986-41C2-97D6-4B8664F899E6}" type="pres">
      <dgm:prSet presAssocID="{E6E7BE28-ABA9-41A3-91FA-7CBDECA7BDEA}" presName="parTx" presStyleLbl="revTx" presStyleIdx="4" presStyleCnt="7">
        <dgm:presLayoutVars>
          <dgm:chMax val="0"/>
          <dgm:chPref val="0"/>
        </dgm:presLayoutVars>
      </dgm:prSet>
      <dgm:spPr/>
    </dgm:pt>
    <dgm:pt modelId="{ED937224-80E7-46FC-851D-4B99DC2F3E25}" type="pres">
      <dgm:prSet presAssocID="{2BFAA2A4-F897-4B24-8DB5-B4C4DBB98125}" presName="sibTrans" presStyleCnt="0"/>
      <dgm:spPr/>
    </dgm:pt>
    <dgm:pt modelId="{EEB1AEF9-C61C-4A25-BE8B-05C75665838B}" type="pres">
      <dgm:prSet presAssocID="{42ACB247-FDFF-4345-8E8A-618C7839B859}" presName="compNode" presStyleCnt="0"/>
      <dgm:spPr/>
    </dgm:pt>
    <dgm:pt modelId="{E1D256F4-A3EC-49B6-AAA0-1611BB35F7D0}" type="pres">
      <dgm:prSet presAssocID="{42ACB247-FDFF-4345-8E8A-618C7839B859}" presName="bgRect" presStyleLbl="bgShp" presStyleIdx="5" presStyleCnt="7"/>
      <dgm:spPr/>
    </dgm:pt>
    <dgm:pt modelId="{DB3ACFA4-9C7C-4C87-85C1-CE769E59977D}" type="pres">
      <dgm:prSet presAssocID="{42ACB247-FDFF-4345-8E8A-618C7839B85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B8C56CA5-E07D-43E7-82A6-DAA48CF08123}" type="pres">
      <dgm:prSet presAssocID="{42ACB247-FDFF-4345-8E8A-618C7839B859}" presName="spaceRect" presStyleCnt="0"/>
      <dgm:spPr/>
    </dgm:pt>
    <dgm:pt modelId="{0484C96E-F670-4FC5-9A22-92DA36C34234}" type="pres">
      <dgm:prSet presAssocID="{42ACB247-FDFF-4345-8E8A-618C7839B859}" presName="parTx" presStyleLbl="revTx" presStyleIdx="5" presStyleCnt="7">
        <dgm:presLayoutVars>
          <dgm:chMax val="0"/>
          <dgm:chPref val="0"/>
        </dgm:presLayoutVars>
      </dgm:prSet>
      <dgm:spPr/>
    </dgm:pt>
    <dgm:pt modelId="{FA57858C-2E51-425F-8861-4F8646AACA56}" type="pres">
      <dgm:prSet presAssocID="{DD507B1A-2A68-477A-8AB2-BF581B72B64E}" presName="sibTrans" presStyleCnt="0"/>
      <dgm:spPr/>
    </dgm:pt>
    <dgm:pt modelId="{42513B0B-660B-499F-9C3D-161BA17F5B05}" type="pres">
      <dgm:prSet presAssocID="{A6D170B1-5517-4F60-BB2D-6E485780D7AE}" presName="compNode" presStyleCnt="0"/>
      <dgm:spPr/>
    </dgm:pt>
    <dgm:pt modelId="{8F5A5647-7DFF-4CB9-8740-8772167399E3}" type="pres">
      <dgm:prSet presAssocID="{A6D170B1-5517-4F60-BB2D-6E485780D7AE}" presName="bgRect" presStyleLbl="bgShp" presStyleIdx="6" presStyleCnt="7"/>
      <dgm:spPr/>
    </dgm:pt>
    <dgm:pt modelId="{EC5574EE-CE66-4D44-B7DB-DA599D5C6BE1}" type="pres">
      <dgm:prSet presAssocID="{A6D170B1-5517-4F60-BB2D-6E485780D7A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E7D5BA46-61A7-4F6F-88BD-E4B5451B11F3}" type="pres">
      <dgm:prSet presAssocID="{A6D170B1-5517-4F60-BB2D-6E485780D7AE}" presName="spaceRect" presStyleCnt="0"/>
      <dgm:spPr/>
    </dgm:pt>
    <dgm:pt modelId="{973D2206-475A-4BD8-9660-9484E287A7A7}" type="pres">
      <dgm:prSet presAssocID="{A6D170B1-5517-4F60-BB2D-6E485780D7A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0AA8D0E-03D8-4B93-A66B-5AFE21CB8669}" type="presOf" srcId="{FC872B8C-0B22-4EDB-BD13-48109CB7DB9B}" destId="{8D0B9577-A984-4743-B403-79522DA8E2B3}" srcOrd="0" destOrd="0" presId="urn:microsoft.com/office/officeart/2018/2/layout/IconVerticalSolidList"/>
    <dgm:cxn modelId="{B9889417-39B4-4549-8B98-07B0869FF940}" srcId="{C28D20C8-D45B-4450-A54A-B838F80C08C5}" destId="{F63BF632-ACAB-45E6-9632-59C2346B168F}" srcOrd="0" destOrd="0" parTransId="{DCFD0895-9BF6-44C8-82F2-CC8D84783B2F}" sibTransId="{5ED1DF5D-E51D-4CEB-9A91-16425A208564}"/>
    <dgm:cxn modelId="{A6032245-B102-4B7F-92BB-BE30D5B832D3}" type="presOf" srcId="{C28D20C8-D45B-4450-A54A-B838F80C08C5}" destId="{9CF4A1C8-7353-4478-B1B7-5865F433F10A}" srcOrd="0" destOrd="0" presId="urn:microsoft.com/office/officeart/2018/2/layout/IconVerticalSolidList"/>
    <dgm:cxn modelId="{D9C4246B-939A-4920-9B36-7F3DBB3B79D6}" type="presOf" srcId="{42ACB247-FDFF-4345-8E8A-618C7839B859}" destId="{0484C96E-F670-4FC5-9A22-92DA36C34234}" srcOrd="0" destOrd="0" presId="urn:microsoft.com/office/officeart/2018/2/layout/IconVerticalSolidList"/>
    <dgm:cxn modelId="{58970450-53AC-4BBA-898A-D71B0532EA4B}" srcId="{C28D20C8-D45B-4450-A54A-B838F80C08C5}" destId="{864CB58B-1AB9-4806-A7A8-63C3F1A5C423}" srcOrd="2" destOrd="0" parTransId="{A2E55ACD-789B-4AB4-B421-52896E38E2F8}" sibTransId="{9AA7B0F9-EF51-4B9E-831D-E762316DB82A}"/>
    <dgm:cxn modelId="{D9F2A353-5B70-4C47-809B-08C8D2828D1C}" type="presOf" srcId="{A6D170B1-5517-4F60-BB2D-6E485780D7AE}" destId="{973D2206-475A-4BD8-9660-9484E287A7A7}" srcOrd="0" destOrd="0" presId="urn:microsoft.com/office/officeart/2018/2/layout/IconVerticalSolidList"/>
    <dgm:cxn modelId="{DECC0674-F9DE-48D5-8413-192A153BFFF4}" type="presOf" srcId="{864CB58B-1AB9-4806-A7A8-63C3F1A5C423}" destId="{87D8EE1D-4A32-46AD-B4A1-E3B33F9D86F0}" srcOrd="0" destOrd="0" presId="urn:microsoft.com/office/officeart/2018/2/layout/IconVerticalSolidList"/>
    <dgm:cxn modelId="{5F51E088-F673-4022-8618-2AEDE3E2E20F}" type="presOf" srcId="{20AFAE45-3A08-4898-915F-D85E841554C4}" destId="{DD646AE2-4513-4EB1-ADEB-045BE17D59D9}" srcOrd="0" destOrd="0" presId="urn:microsoft.com/office/officeart/2018/2/layout/IconVerticalSolidList"/>
    <dgm:cxn modelId="{627780A9-A065-4731-A650-0F46CBD35F39}" type="presOf" srcId="{F63BF632-ACAB-45E6-9632-59C2346B168F}" destId="{56C75507-8F3A-4542-BC0C-C4994EF2D61D}" srcOrd="0" destOrd="0" presId="urn:microsoft.com/office/officeart/2018/2/layout/IconVerticalSolidList"/>
    <dgm:cxn modelId="{722015BA-B1C9-41B2-9993-A2D24CE40ECE}" srcId="{C28D20C8-D45B-4450-A54A-B838F80C08C5}" destId="{A6D170B1-5517-4F60-BB2D-6E485780D7AE}" srcOrd="6" destOrd="0" parTransId="{8CA6635B-599B-4E8E-B9CC-C0C331E14721}" sibTransId="{1F987C56-8472-491B-A969-FFFBF769A20A}"/>
    <dgm:cxn modelId="{95E34DBE-53C9-458E-86ED-714A98EE303D}" type="presOf" srcId="{E6E7BE28-ABA9-41A3-91FA-7CBDECA7BDEA}" destId="{E3DBFF0A-A986-41C2-97D6-4B8664F899E6}" srcOrd="0" destOrd="0" presId="urn:microsoft.com/office/officeart/2018/2/layout/IconVerticalSolidList"/>
    <dgm:cxn modelId="{664493CA-0FE0-421B-B7B7-76E934BFBC18}" srcId="{C28D20C8-D45B-4450-A54A-B838F80C08C5}" destId="{42ACB247-FDFF-4345-8E8A-618C7839B859}" srcOrd="5" destOrd="0" parTransId="{023C7005-BFE3-4C8C-B5FC-C87FE6FC0D6F}" sibTransId="{DD507B1A-2A68-477A-8AB2-BF581B72B64E}"/>
    <dgm:cxn modelId="{B63A7FCB-9F7B-4C62-BBFF-F8A1035F200E}" srcId="{C28D20C8-D45B-4450-A54A-B838F80C08C5}" destId="{20AFAE45-3A08-4898-915F-D85E841554C4}" srcOrd="1" destOrd="0" parTransId="{0133FEBE-CFBF-4CD2-AC51-17D591345021}" sibTransId="{B9010AA3-BBF8-4994-ADC4-9DBB58D80839}"/>
    <dgm:cxn modelId="{65EA93D4-F502-4F3C-9B12-A293E6EA8B04}" srcId="{C28D20C8-D45B-4450-A54A-B838F80C08C5}" destId="{FC872B8C-0B22-4EDB-BD13-48109CB7DB9B}" srcOrd="3" destOrd="0" parTransId="{776BB53B-C83C-45B7-82EC-543BC590AB02}" sibTransId="{9B3DB630-4EE4-4563-8A7B-D9C3B969BBF1}"/>
    <dgm:cxn modelId="{BE10B9F4-9214-409C-8C5C-A1BD68145F39}" srcId="{C28D20C8-D45B-4450-A54A-B838F80C08C5}" destId="{E6E7BE28-ABA9-41A3-91FA-7CBDECA7BDEA}" srcOrd="4" destOrd="0" parTransId="{A6A96DE6-3741-412C-8D76-4D5C8982B027}" sibTransId="{2BFAA2A4-F897-4B24-8DB5-B4C4DBB98125}"/>
    <dgm:cxn modelId="{DBA0594C-CD55-46AA-9593-E652D71710EC}" type="presParOf" srcId="{9CF4A1C8-7353-4478-B1B7-5865F433F10A}" destId="{E5AD5CE2-B285-426F-91E0-9191808340E5}" srcOrd="0" destOrd="0" presId="urn:microsoft.com/office/officeart/2018/2/layout/IconVerticalSolidList"/>
    <dgm:cxn modelId="{290CD62F-CAF6-4C67-8248-49AF0BB6EBD5}" type="presParOf" srcId="{E5AD5CE2-B285-426F-91E0-9191808340E5}" destId="{53CB973C-D187-436F-892F-BFD1FF27EB2F}" srcOrd="0" destOrd="0" presId="urn:microsoft.com/office/officeart/2018/2/layout/IconVerticalSolidList"/>
    <dgm:cxn modelId="{9D142E96-5C61-4F82-8665-B7731F882C58}" type="presParOf" srcId="{E5AD5CE2-B285-426F-91E0-9191808340E5}" destId="{FD14789E-5BAD-4411-BC15-97E9ADE9DC36}" srcOrd="1" destOrd="0" presId="urn:microsoft.com/office/officeart/2018/2/layout/IconVerticalSolidList"/>
    <dgm:cxn modelId="{5A443F51-3D40-4AD4-BDA1-06A268007B64}" type="presParOf" srcId="{E5AD5CE2-B285-426F-91E0-9191808340E5}" destId="{3BA9977D-E706-4924-9646-E298EEC541CA}" srcOrd="2" destOrd="0" presId="urn:microsoft.com/office/officeart/2018/2/layout/IconVerticalSolidList"/>
    <dgm:cxn modelId="{358A4F45-70D5-444D-AE09-AEDB52CA74C7}" type="presParOf" srcId="{E5AD5CE2-B285-426F-91E0-9191808340E5}" destId="{56C75507-8F3A-4542-BC0C-C4994EF2D61D}" srcOrd="3" destOrd="0" presId="urn:microsoft.com/office/officeart/2018/2/layout/IconVerticalSolidList"/>
    <dgm:cxn modelId="{B05D33CC-4959-4F67-948A-EE8BA2A6602F}" type="presParOf" srcId="{9CF4A1C8-7353-4478-B1B7-5865F433F10A}" destId="{2C61C80A-E1F0-46EF-8D83-3DC2C118F642}" srcOrd="1" destOrd="0" presId="urn:microsoft.com/office/officeart/2018/2/layout/IconVerticalSolidList"/>
    <dgm:cxn modelId="{E9D62C15-5547-4A58-9D4E-7FD0AB6BD345}" type="presParOf" srcId="{9CF4A1C8-7353-4478-B1B7-5865F433F10A}" destId="{028D5F31-A620-4CAF-BEF5-0C97F312393E}" srcOrd="2" destOrd="0" presId="urn:microsoft.com/office/officeart/2018/2/layout/IconVerticalSolidList"/>
    <dgm:cxn modelId="{EBB56C01-B394-4D5F-98DC-D1290A6DACC3}" type="presParOf" srcId="{028D5F31-A620-4CAF-BEF5-0C97F312393E}" destId="{E4001107-3259-4B4D-848B-3F05C56C0970}" srcOrd="0" destOrd="0" presId="urn:microsoft.com/office/officeart/2018/2/layout/IconVerticalSolidList"/>
    <dgm:cxn modelId="{0FB0A8E0-A5C5-45FD-882C-FE1C758E8D1B}" type="presParOf" srcId="{028D5F31-A620-4CAF-BEF5-0C97F312393E}" destId="{BCC011E4-8B54-4A96-9437-8D3EA4A85AA1}" srcOrd="1" destOrd="0" presId="urn:microsoft.com/office/officeart/2018/2/layout/IconVerticalSolidList"/>
    <dgm:cxn modelId="{BA684DDB-45B2-4A1A-8C15-EBFE6DFDFE36}" type="presParOf" srcId="{028D5F31-A620-4CAF-BEF5-0C97F312393E}" destId="{4B99CEA5-4EDA-4552-9C51-856A97BAFFEA}" srcOrd="2" destOrd="0" presId="urn:microsoft.com/office/officeart/2018/2/layout/IconVerticalSolidList"/>
    <dgm:cxn modelId="{D8DBBBE6-AB14-45C2-980E-FA087023EFF6}" type="presParOf" srcId="{028D5F31-A620-4CAF-BEF5-0C97F312393E}" destId="{DD646AE2-4513-4EB1-ADEB-045BE17D59D9}" srcOrd="3" destOrd="0" presId="urn:microsoft.com/office/officeart/2018/2/layout/IconVerticalSolidList"/>
    <dgm:cxn modelId="{E75D6AC2-5A4B-4645-8BCA-4341B3805B2A}" type="presParOf" srcId="{9CF4A1C8-7353-4478-B1B7-5865F433F10A}" destId="{8EA72D27-80CF-4873-95F2-CA5A35D16526}" srcOrd="3" destOrd="0" presId="urn:microsoft.com/office/officeart/2018/2/layout/IconVerticalSolidList"/>
    <dgm:cxn modelId="{0798E500-07A7-4D37-A195-61B00A7BDFFA}" type="presParOf" srcId="{9CF4A1C8-7353-4478-B1B7-5865F433F10A}" destId="{DE87C448-7CAA-4B3A-97C6-8C73CFF9540C}" srcOrd="4" destOrd="0" presId="urn:microsoft.com/office/officeart/2018/2/layout/IconVerticalSolidList"/>
    <dgm:cxn modelId="{2CFA2C83-E479-48C0-90C2-F297B3B534A1}" type="presParOf" srcId="{DE87C448-7CAA-4B3A-97C6-8C73CFF9540C}" destId="{CE7AF704-97A2-4435-A331-48F44E038EE4}" srcOrd="0" destOrd="0" presId="urn:microsoft.com/office/officeart/2018/2/layout/IconVerticalSolidList"/>
    <dgm:cxn modelId="{43AE9AF9-9279-4DE1-B41B-84F9F6CA51BA}" type="presParOf" srcId="{DE87C448-7CAA-4B3A-97C6-8C73CFF9540C}" destId="{B38462EE-CBC1-486B-9A54-C81E70D92ABC}" srcOrd="1" destOrd="0" presId="urn:microsoft.com/office/officeart/2018/2/layout/IconVerticalSolidList"/>
    <dgm:cxn modelId="{E59F00F7-0BFB-4EF9-A33D-24B9452EFF03}" type="presParOf" srcId="{DE87C448-7CAA-4B3A-97C6-8C73CFF9540C}" destId="{3D1C0C93-5805-4B11-8E17-6DA5FE7FB810}" srcOrd="2" destOrd="0" presId="urn:microsoft.com/office/officeart/2018/2/layout/IconVerticalSolidList"/>
    <dgm:cxn modelId="{69034357-F56A-4B1F-98DF-4F06CD432214}" type="presParOf" srcId="{DE87C448-7CAA-4B3A-97C6-8C73CFF9540C}" destId="{87D8EE1D-4A32-46AD-B4A1-E3B33F9D86F0}" srcOrd="3" destOrd="0" presId="urn:microsoft.com/office/officeart/2018/2/layout/IconVerticalSolidList"/>
    <dgm:cxn modelId="{812462EA-82D3-43B8-BA5C-5C52BC4585CD}" type="presParOf" srcId="{9CF4A1C8-7353-4478-B1B7-5865F433F10A}" destId="{73DD5137-29FC-47D5-9D39-9A3B9792363D}" srcOrd="5" destOrd="0" presId="urn:microsoft.com/office/officeart/2018/2/layout/IconVerticalSolidList"/>
    <dgm:cxn modelId="{8B9C77CE-75DC-4201-9D3A-783271FA7C41}" type="presParOf" srcId="{9CF4A1C8-7353-4478-B1B7-5865F433F10A}" destId="{38E70DC5-F81F-4DC8-B195-417FB9220ECC}" srcOrd="6" destOrd="0" presId="urn:microsoft.com/office/officeart/2018/2/layout/IconVerticalSolidList"/>
    <dgm:cxn modelId="{7EB619B3-3F12-4FD3-9494-01AC9BE39B68}" type="presParOf" srcId="{38E70DC5-F81F-4DC8-B195-417FB9220ECC}" destId="{D23ED074-0247-4750-B2FB-27923CCE05F9}" srcOrd="0" destOrd="0" presId="urn:microsoft.com/office/officeart/2018/2/layout/IconVerticalSolidList"/>
    <dgm:cxn modelId="{F2463218-F14E-4BE5-88B7-4D778EA4075C}" type="presParOf" srcId="{38E70DC5-F81F-4DC8-B195-417FB9220ECC}" destId="{D3F4093A-ADC3-4513-95F3-21B65A85DC8C}" srcOrd="1" destOrd="0" presId="urn:microsoft.com/office/officeart/2018/2/layout/IconVerticalSolidList"/>
    <dgm:cxn modelId="{225399BA-25DF-43D9-85D3-7247AF8056C9}" type="presParOf" srcId="{38E70DC5-F81F-4DC8-B195-417FB9220ECC}" destId="{1FCCA6BF-CF26-494C-8D70-64266CD37AAC}" srcOrd="2" destOrd="0" presId="urn:microsoft.com/office/officeart/2018/2/layout/IconVerticalSolidList"/>
    <dgm:cxn modelId="{12461B87-0B0D-4075-A836-EC48DAD654BF}" type="presParOf" srcId="{38E70DC5-F81F-4DC8-B195-417FB9220ECC}" destId="{8D0B9577-A984-4743-B403-79522DA8E2B3}" srcOrd="3" destOrd="0" presId="urn:microsoft.com/office/officeart/2018/2/layout/IconVerticalSolidList"/>
    <dgm:cxn modelId="{CB4123AA-47B6-4A9E-92B1-A02A5ED0EED9}" type="presParOf" srcId="{9CF4A1C8-7353-4478-B1B7-5865F433F10A}" destId="{D5D76A4B-A234-4591-A8BA-264E02D8E7CF}" srcOrd="7" destOrd="0" presId="urn:microsoft.com/office/officeart/2018/2/layout/IconVerticalSolidList"/>
    <dgm:cxn modelId="{DEC2D8F7-240D-4C63-98C2-D5DDDE223612}" type="presParOf" srcId="{9CF4A1C8-7353-4478-B1B7-5865F433F10A}" destId="{1997A674-AC70-408E-B11D-BCB596818985}" srcOrd="8" destOrd="0" presId="urn:microsoft.com/office/officeart/2018/2/layout/IconVerticalSolidList"/>
    <dgm:cxn modelId="{D95DE12E-7709-430F-BD42-3BF7D28CCEE5}" type="presParOf" srcId="{1997A674-AC70-408E-B11D-BCB596818985}" destId="{5F446EB6-45E0-46F4-9A68-FBD651E926DE}" srcOrd="0" destOrd="0" presId="urn:microsoft.com/office/officeart/2018/2/layout/IconVerticalSolidList"/>
    <dgm:cxn modelId="{9F01BD77-B1B8-46A2-A2D3-BEFE627B257A}" type="presParOf" srcId="{1997A674-AC70-408E-B11D-BCB596818985}" destId="{32974D88-0F1C-47F3-AC06-31440BB6D0D1}" srcOrd="1" destOrd="0" presId="urn:microsoft.com/office/officeart/2018/2/layout/IconVerticalSolidList"/>
    <dgm:cxn modelId="{B1798C4E-FC98-4730-BE1C-8B2D73EAC176}" type="presParOf" srcId="{1997A674-AC70-408E-B11D-BCB596818985}" destId="{9FFBB074-8636-41D8-A3D1-B0AA23CD0BAE}" srcOrd="2" destOrd="0" presId="urn:microsoft.com/office/officeart/2018/2/layout/IconVerticalSolidList"/>
    <dgm:cxn modelId="{B4E58338-52FB-4E21-BAAE-3EC7C0446EB2}" type="presParOf" srcId="{1997A674-AC70-408E-B11D-BCB596818985}" destId="{E3DBFF0A-A986-41C2-97D6-4B8664F899E6}" srcOrd="3" destOrd="0" presId="urn:microsoft.com/office/officeart/2018/2/layout/IconVerticalSolidList"/>
    <dgm:cxn modelId="{71879EF3-FEA5-4D1E-98DB-82D2BC68FB21}" type="presParOf" srcId="{9CF4A1C8-7353-4478-B1B7-5865F433F10A}" destId="{ED937224-80E7-46FC-851D-4B99DC2F3E25}" srcOrd="9" destOrd="0" presId="urn:microsoft.com/office/officeart/2018/2/layout/IconVerticalSolidList"/>
    <dgm:cxn modelId="{633EFB0B-0D5A-48B1-B56A-64826598C13D}" type="presParOf" srcId="{9CF4A1C8-7353-4478-B1B7-5865F433F10A}" destId="{EEB1AEF9-C61C-4A25-BE8B-05C75665838B}" srcOrd="10" destOrd="0" presId="urn:microsoft.com/office/officeart/2018/2/layout/IconVerticalSolidList"/>
    <dgm:cxn modelId="{675E464C-9824-4FB2-BACE-3E1207F05D6F}" type="presParOf" srcId="{EEB1AEF9-C61C-4A25-BE8B-05C75665838B}" destId="{E1D256F4-A3EC-49B6-AAA0-1611BB35F7D0}" srcOrd="0" destOrd="0" presId="urn:microsoft.com/office/officeart/2018/2/layout/IconVerticalSolidList"/>
    <dgm:cxn modelId="{87EE2957-0B55-4578-9025-12B3DB419AF0}" type="presParOf" srcId="{EEB1AEF9-C61C-4A25-BE8B-05C75665838B}" destId="{DB3ACFA4-9C7C-4C87-85C1-CE769E59977D}" srcOrd="1" destOrd="0" presId="urn:microsoft.com/office/officeart/2018/2/layout/IconVerticalSolidList"/>
    <dgm:cxn modelId="{723A92A0-DB5C-45BE-AE12-C4618742B74D}" type="presParOf" srcId="{EEB1AEF9-C61C-4A25-BE8B-05C75665838B}" destId="{B8C56CA5-E07D-43E7-82A6-DAA48CF08123}" srcOrd="2" destOrd="0" presId="urn:microsoft.com/office/officeart/2018/2/layout/IconVerticalSolidList"/>
    <dgm:cxn modelId="{21D13304-A1A2-4DFA-BEF3-85C859BB427B}" type="presParOf" srcId="{EEB1AEF9-C61C-4A25-BE8B-05C75665838B}" destId="{0484C96E-F670-4FC5-9A22-92DA36C34234}" srcOrd="3" destOrd="0" presId="urn:microsoft.com/office/officeart/2018/2/layout/IconVerticalSolidList"/>
    <dgm:cxn modelId="{11C2B433-FC86-4D2A-83E8-AAA2B7954E4A}" type="presParOf" srcId="{9CF4A1C8-7353-4478-B1B7-5865F433F10A}" destId="{FA57858C-2E51-425F-8861-4F8646AACA56}" srcOrd="11" destOrd="0" presId="urn:microsoft.com/office/officeart/2018/2/layout/IconVerticalSolidList"/>
    <dgm:cxn modelId="{17E7B82B-FD2F-4785-80E5-00DF5B9C33BA}" type="presParOf" srcId="{9CF4A1C8-7353-4478-B1B7-5865F433F10A}" destId="{42513B0B-660B-499F-9C3D-161BA17F5B05}" srcOrd="12" destOrd="0" presId="urn:microsoft.com/office/officeart/2018/2/layout/IconVerticalSolidList"/>
    <dgm:cxn modelId="{57B8D93B-CFDA-4662-BA85-4CC5E7C46CBA}" type="presParOf" srcId="{42513B0B-660B-499F-9C3D-161BA17F5B05}" destId="{8F5A5647-7DFF-4CB9-8740-8772167399E3}" srcOrd="0" destOrd="0" presId="urn:microsoft.com/office/officeart/2018/2/layout/IconVerticalSolidList"/>
    <dgm:cxn modelId="{38270504-A9E3-491B-A647-8C4B085881CF}" type="presParOf" srcId="{42513B0B-660B-499F-9C3D-161BA17F5B05}" destId="{EC5574EE-CE66-4D44-B7DB-DA599D5C6BE1}" srcOrd="1" destOrd="0" presId="urn:microsoft.com/office/officeart/2018/2/layout/IconVerticalSolidList"/>
    <dgm:cxn modelId="{1C4C1477-48F9-417B-B487-39F2FC707A63}" type="presParOf" srcId="{42513B0B-660B-499F-9C3D-161BA17F5B05}" destId="{E7D5BA46-61A7-4F6F-88BD-E4B5451B11F3}" srcOrd="2" destOrd="0" presId="urn:microsoft.com/office/officeart/2018/2/layout/IconVerticalSolidList"/>
    <dgm:cxn modelId="{E768FD56-0F45-4A70-880C-E49B9904421D}" type="presParOf" srcId="{42513B0B-660B-499F-9C3D-161BA17F5B05}" destId="{973D2206-475A-4BD8-9660-9484E287A7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B973C-D187-436F-892F-BFD1FF27EB2F}">
      <dsp:nvSpPr>
        <dsp:cNvPr id="0" name=""/>
        <dsp:cNvSpPr/>
      </dsp:nvSpPr>
      <dsp:spPr>
        <a:xfrm>
          <a:off x="0" y="493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789E-5BAD-4411-BC15-97E9ADE9DC36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5507-8F3A-4542-BC0C-C4994EF2D61D}">
      <dsp:nvSpPr>
        <dsp:cNvPr id="0" name=""/>
        <dsp:cNvSpPr/>
      </dsp:nvSpPr>
      <dsp:spPr>
        <a:xfrm>
          <a:off x="784994" y="493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Inscription / Connexion / Modification du profil</a:t>
          </a:r>
          <a:endParaRPr lang="en-US" sz="1600" kern="1200"/>
        </a:p>
      </dsp:txBody>
      <dsp:txXfrm>
        <a:off x="784994" y="493"/>
        <a:ext cx="5884436" cy="679648"/>
      </dsp:txXfrm>
    </dsp:sp>
    <dsp:sp modelId="{E4001107-3259-4B4D-848B-3F05C56C0970}">
      <dsp:nvSpPr>
        <dsp:cNvPr id="0" name=""/>
        <dsp:cNvSpPr/>
      </dsp:nvSpPr>
      <dsp:spPr>
        <a:xfrm>
          <a:off x="0" y="850054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011E4-8B54-4A96-9437-8D3EA4A85AA1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46AE2-4513-4EB1-ADEB-045BE17D59D9}">
      <dsp:nvSpPr>
        <dsp:cNvPr id="0" name=""/>
        <dsp:cNvSpPr/>
      </dsp:nvSpPr>
      <dsp:spPr>
        <a:xfrm>
          <a:off x="784994" y="850054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Achat de jeu</a:t>
          </a:r>
          <a:endParaRPr lang="en-US" sz="1600" kern="1200"/>
        </a:p>
      </dsp:txBody>
      <dsp:txXfrm>
        <a:off x="784994" y="850054"/>
        <a:ext cx="5884436" cy="679648"/>
      </dsp:txXfrm>
    </dsp:sp>
    <dsp:sp modelId="{CE7AF704-97A2-4435-A331-48F44E038EE4}">
      <dsp:nvSpPr>
        <dsp:cNvPr id="0" name=""/>
        <dsp:cNvSpPr/>
      </dsp:nvSpPr>
      <dsp:spPr>
        <a:xfrm>
          <a:off x="0" y="1699615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462EE-CBC1-486B-9A54-C81E70D92ABC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8EE1D-4A32-46AD-B4A1-E3B33F9D86F0}">
      <dsp:nvSpPr>
        <dsp:cNvPr id="0" name=""/>
        <dsp:cNvSpPr/>
      </dsp:nvSpPr>
      <dsp:spPr>
        <a:xfrm>
          <a:off x="784994" y="169961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Accès administrateur</a:t>
          </a:r>
          <a:endParaRPr lang="en-US" sz="1600" kern="1200"/>
        </a:p>
      </dsp:txBody>
      <dsp:txXfrm>
        <a:off x="784994" y="1699615"/>
        <a:ext cx="5884436" cy="679648"/>
      </dsp:txXfrm>
    </dsp:sp>
    <dsp:sp modelId="{D23ED074-0247-4750-B2FB-27923CCE05F9}">
      <dsp:nvSpPr>
        <dsp:cNvPr id="0" name=""/>
        <dsp:cNvSpPr/>
      </dsp:nvSpPr>
      <dsp:spPr>
        <a:xfrm>
          <a:off x="0" y="2549175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4093A-ADC3-4513-95F3-21B65A85DC8C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B9577-A984-4743-B403-79522DA8E2B3}">
      <dsp:nvSpPr>
        <dsp:cNvPr id="0" name=""/>
        <dsp:cNvSpPr/>
      </dsp:nvSpPr>
      <dsp:spPr>
        <a:xfrm>
          <a:off x="784994" y="254917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Système de recherche</a:t>
          </a:r>
          <a:endParaRPr lang="en-US" sz="1600" kern="1200"/>
        </a:p>
      </dsp:txBody>
      <dsp:txXfrm>
        <a:off x="784994" y="2549175"/>
        <a:ext cx="5884436" cy="679648"/>
      </dsp:txXfrm>
    </dsp:sp>
    <dsp:sp modelId="{5F446EB6-45E0-46F4-9A68-FBD651E926DE}">
      <dsp:nvSpPr>
        <dsp:cNvPr id="0" name=""/>
        <dsp:cNvSpPr/>
      </dsp:nvSpPr>
      <dsp:spPr>
        <a:xfrm>
          <a:off x="0" y="3398736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4D88-0F1C-47F3-AC06-31440BB6D0D1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BFF0A-A986-41C2-97D6-4B8664F899E6}">
      <dsp:nvSpPr>
        <dsp:cNvPr id="0" name=""/>
        <dsp:cNvSpPr/>
      </dsp:nvSpPr>
      <dsp:spPr>
        <a:xfrm>
          <a:off x="784994" y="3398736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Système de commentaire</a:t>
          </a:r>
          <a:endParaRPr lang="en-US" sz="1600" kern="1200"/>
        </a:p>
      </dsp:txBody>
      <dsp:txXfrm>
        <a:off x="784994" y="3398736"/>
        <a:ext cx="5884436" cy="679648"/>
      </dsp:txXfrm>
    </dsp:sp>
    <dsp:sp modelId="{E1D256F4-A3EC-49B6-AAA0-1611BB35F7D0}">
      <dsp:nvSpPr>
        <dsp:cNvPr id="0" name=""/>
        <dsp:cNvSpPr/>
      </dsp:nvSpPr>
      <dsp:spPr>
        <a:xfrm>
          <a:off x="0" y="4248297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ACFA4-9C7C-4C87-85C1-CE769E59977D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C96E-F670-4FC5-9A22-92DA36C34234}">
      <dsp:nvSpPr>
        <dsp:cNvPr id="0" name=""/>
        <dsp:cNvSpPr/>
      </dsp:nvSpPr>
      <dsp:spPr>
        <a:xfrm>
          <a:off x="784994" y="424829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Historique d’achat</a:t>
          </a:r>
          <a:endParaRPr lang="en-US" sz="1600" kern="1200"/>
        </a:p>
      </dsp:txBody>
      <dsp:txXfrm>
        <a:off x="784994" y="4248297"/>
        <a:ext cx="5884436" cy="679648"/>
      </dsp:txXfrm>
    </dsp:sp>
    <dsp:sp modelId="{8F5A5647-7DFF-4CB9-8740-8772167399E3}">
      <dsp:nvSpPr>
        <dsp:cNvPr id="0" name=""/>
        <dsp:cNvSpPr/>
      </dsp:nvSpPr>
      <dsp:spPr>
        <a:xfrm>
          <a:off x="0" y="5097857"/>
          <a:ext cx="6669431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574EE-CE66-4D44-B7DB-DA599D5C6BE1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2206-475A-4BD8-9660-9484E287A7A7}">
      <dsp:nvSpPr>
        <dsp:cNvPr id="0" name=""/>
        <dsp:cNvSpPr/>
      </dsp:nvSpPr>
      <dsp:spPr>
        <a:xfrm>
          <a:off x="784994" y="509785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Statut de l’achat</a:t>
          </a:r>
          <a:endParaRPr lang="en-US" sz="1600" kern="1200"/>
        </a:p>
      </dsp:txBody>
      <dsp:txXfrm>
        <a:off x="784994" y="5097857"/>
        <a:ext cx="5884436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D3FD3-7659-4DDF-ABC6-1C5964268A97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9C099-0108-4F37-894E-A4D0F32EA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4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9499BB93-9675-4F4E-AA84-0D1DC69948D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39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85F4935E-D381-4AA2-B959-7FED206721C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DFA57706-369E-46A0-8CD6-9FDB8F564B2B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4C3CD07-A00C-47C4-9488-AE53251C72B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4031653-158C-442B-B5D5-7538EF2538A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16DE430-E1D8-4C33-AECD-49A514415DC5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8A057FD4-0D79-4907-AB94-687845A3B834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DABCBF56-4FD7-4322-B08A-AB1CF773EBE0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B376B88-BF17-4AD5-97F8-C74FAB89B94D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151CAE4F-C95D-45AC-819A-232738DF197A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21B05EDB-8832-4C6A-91B3-D62105705F01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118CFD1-CFDA-4A20-A38A-11545EF2CA6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05" r:id="rId6"/>
    <p:sldLayoutId id="2147483901" r:id="rId7"/>
    <p:sldLayoutId id="2147483902" r:id="rId8"/>
    <p:sldLayoutId id="2147483903" r:id="rId9"/>
    <p:sldLayoutId id="2147483904" r:id="rId10"/>
    <p:sldLayoutId id="21474839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sabJohn/esh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A33B-D8CA-46A2-8654-F94E0A63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314960"/>
            <a:ext cx="7797799" cy="2902940"/>
          </a:xfrm>
        </p:spPr>
        <p:txBody>
          <a:bodyPr>
            <a:normAutofit/>
          </a:bodyPr>
          <a:lstStyle/>
          <a:p>
            <a:r>
              <a:rPr lang="fr-FR" sz="6000" dirty="0"/>
              <a:t>Projet web</a:t>
            </a:r>
            <a:br>
              <a:rPr lang="fr-FR" sz="6000" dirty="0"/>
            </a:br>
            <a:br>
              <a:rPr lang="fr-FR" sz="6000" dirty="0"/>
            </a:br>
            <a:r>
              <a:rPr lang="fr-FR" sz="6000" dirty="0"/>
              <a:t>Eshop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222E1-F7AC-4AC1-8397-E9C9F074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Kassab John – Jacques Hugo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9DF74-C9B3-44A5-B411-027F4C0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798AF28A-EF1A-4569-A84C-265DC54E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2F0C14-F096-4207-8CF2-7E706F4C5551}"/>
              </a:ext>
            </a:extLst>
          </p:cNvPr>
          <p:cNvSpPr txBox="1"/>
          <p:nvPr/>
        </p:nvSpPr>
        <p:spPr>
          <a:xfrm>
            <a:off x="3984172" y="4941094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https://github.com/KassabJohn/eshop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4D8540-8458-4C09-981D-8161F5F2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Sommaire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13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15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02130-95A9-44C8-9198-DE28955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fr-FR" dirty="0"/>
              <a:t>Arborescence du site &amp; Trello</a:t>
            </a:r>
          </a:p>
          <a:p>
            <a:r>
              <a:rPr lang="en-US" dirty="0"/>
              <a:t>T</a:t>
            </a:r>
            <a:r>
              <a:rPr lang="en-US" dirty="0">
                <a:effectLst/>
              </a:rPr>
              <a:t>echnologies utilisées</a:t>
            </a:r>
          </a:p>
          <a:p>
            <a:r>
              <a:rPr lang="fr-FR" dirty="0"/>
              <a:t>F</a:t>
            </a:r>
            <a:r>
              <a:rPr lang="fr-FR" dirty="0">
                <a:effectLst/>
              </a:rPr>
              <a:t>onctionnalités majeures</a:t>
            </a:r>
          </a:p>
          <a:p>
            <a:r>
              <a:rPr lang="fr-FR" dirty="0"/>
              <a:t>C</a:t>
            </a:r>
            <a:r>
              <a:rPr lang="fr-FR" dirty="0">
                <a:effectLst/>
              </a:rPr>
              <a:t>aptures d’écran</a:t>
            </a:r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44CE6E-D536-401A-8D28-682EAB9C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D28988BB-0F71-4282-B431-03BC71571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C253A-5800-42E1-BBCB-AC2EC614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52052"/>
            <a:ext cx="10026650" cy="655637"/>
          </a:xfrm>
        </p:spPr>
        <p:txBody>
          <a:bodyPr/>
          <a:lstStyle/>
          <a:p>
            <a:r>
              <a:rPr lang="fr-FR"/>
              <a:t>Arborescence du site &amp; trello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03DDD0-8DAA-4416-836B-76F0CC8FA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1" y="1058339"/>
            <a:ext cx="3222966" cy="24451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8EF35E-3C30-4E30-8BC5-3C3A19DB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6607A6-67A2-4765-9C79-E5D60823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9" y="3921527"/>
            <a:ext cx="3587459" cy="2480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F3C70B35-FD12-4AA0-BC5E-00139FAB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0A741E-A053-4B4C-B98E-42B5900D8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1572825"/>
            <a:ext cx="7730808" cy="4868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9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4E2BFF-1E92-48A9-8AE7-C55C7DBC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531822"/>
            <a:ext cx="10023531" cy="9068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effectLst/>
              </a:rPr>
              <a:t>technologies utilisées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B4F4C6B8-935F-4280-B87B-6A14C276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0" y="2375773"/>
            <a:ext cx="2052000" cy="13286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86435A-147A-40E6-9507-E76B5F45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59" y="2451285"/>
            <a:ext cx="1328670" cy="132867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5774E5-565B-4CEB-B015-80D54E0FE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13" y="2451285"/>
            <a:ext cx="1328670" cy="132867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0FC32-FA03-4C15-BFAC-AC960DBD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07CD2C3-C913-4428-A3C0-05E790AF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10" y="1911592"/>
            <a:ext cx="2420298" cy="242029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0C072FD-9A93-4AE7-BE95-D58890403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7" y="4487552"/>
            <a:ext cx="2399593" cy="125620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629087E-3969-41BA-B367-BCB934FDF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4159836"/>
            <a:ext cx="1945640" cy="194564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B3CF93B-4798-4E54-8576-19F8C4D38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9" y="3897363"/>
            <a:ext cx="2286142" cy="2286142"/>
          </a:xfrm>
          <a:prstGeom prst="rect">
            <a:avLst/>
          </a:prstGeom>
        </p:spPr>
      </p:pic>
      <p:pic>
        <p:nvPicPr>
          <p:cNvPr id="47" name="Image 46" descr="Une image contenant texte, carte de visite, graphiques vectoriels&#10;&#10;Description générée automatiquement">
            <a:extLst>
              <a:ext uri="{FF2B5EF4-FFF2-40B4-BE49-F238E27FC236}">
                <a16:creationId xmlns:a16="http://schemas.microsoft.com/office/drawing/2014/main" id="{A883F53E-F96A-4683-87FB-09B51ECF00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75" y="4331890"/>
            <a:ext cx="1773586" cy="1773586"/>
          </a:xfrm>
          <a:prstGeom prst="rect">
            <a:avLst/>
          </a:prstGeom>
        </p:spPr>
      </p:pic>
      <p:pic>
        <p:nvPicPr>
          <p:cNvPr id="48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66C41EF9-3321-45DD-982C-F601C70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8E1654-C8B0-4EAB-B65F-D7B61327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fr-FR" sz="2000">
                <a:effectLst/>
              </a:rPr>
              <a:t>fonctionnalités majeures</a:t>
            </a:r>
            <a:endParaRPr lang="fr-FR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24AD5A-E941-4AAD-B681-975DD504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30A3A933-1551-4819-9FD6-FE1D5A89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2" y="563829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80F47E20-9C3B-48C4-8C9A-555773CFC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64027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62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5988F-13B9-4CF8-8E90-40D7D08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30518"/>
            <a:ext cx="10026650" cy="655637"/>
          </a:xfrm>
        </p:spPr>
        <p:txBody>
          <a:bodyPr/>
          <a:lstStyle/>
          <a:p>
            <a:r>
              <a:rPr lang="fr-FR" dirty="0">
                <a:effectLst/>
              </a:rPr>
              <a:t>captures d’écran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3E8DDB-2A72-4EBB-993C-8744D8D18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1151333"/>
            <a:ext cx="3126740" cy="254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C34174-A86A-4E2A-B3F2-DD5A8FB5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2264FF-8A19-4321-9397-B5CF69FB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39" y="1762597"/>
            <a:ext cx="3891280" cy="2544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60B045-6AA2-49F7-91BB-876DDC0F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" y="3859255"/>
            <a:ext cx="3126740" cy="2740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5DAB90-9F91-4508-8B48-F6127FFD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00" y="4807639"/>
            <a:ext cx="3323999" cy="1594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A702573E-B2F3-43C2-9993-2AAE643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37F0998-833B-41BB-A8F3-634254B3B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250" y="1941325"/>
            <a:ext cx="2530059" cy="3505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75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64ED7F-BD4C-42FA-BF58-317E9FA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6C066A-67A1-402A-A5CD-0D40FA0B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" y="175918"/>
            <a:ext cx="1999012" cy="44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EE17DE-B276-46E2-AAD0-1E749800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15" y="175917"/>
            <a:ext cx="3911889" cy="44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Ynov informatique - Ingésup Toulouse : Avis, Formations et Informations !">
            <a:extLst>
              <a:ext uri="{FF2B5EF4-FFF2-40B4-BE49-F238E27FC236}">
                <a16:creationId xmlns:a16="http://schemas.microsoft.com/office/drawing/2014/main" id="{4E7D4ABB-72CB-4755-90DD-24408003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340" y="301402"/>
            <a:ext cx="2157708" cy="948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392B9F-1A0B-4B6F-A0A7-9E6E5EAAA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52" y="4917871"/>
            <a:ext cx="11695443" cy="1376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EE74B2-8DFE-4EF0-8AE3-F04355DE3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210" y="1803556"/>
            <a:ext cx="5330185" cy="2834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03584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72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Wingdings</vt:lpstr>
      <vt:lpstr>LeafVTI</vt:lpstr>
      <vt:lpstr>Projet web  Eshop</vt:lpstr>
      <vt:lpstr>Sommaire</vt:lpstr>
      <vt:lpstr>Arborescence du site &amp; trello</vt:lpstr>
      <vt:lpstr>technologies utilisées</vt:lpstr>
      <vt:lpstr>fonctionnalités majeures</vt:lpstr>
      <vt:lpstr>captures d’écran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 Eshop</dc:title>
  <dc:creator>John Kassab</dc:creator>
  <cp:lastModifiedBy>John Kassab</cp:lastModifiedBy>
  <cp:revision>2</cp:revision>
  <dcterms:created xsi:type="dcterms:W3CDTF">2021-02-01T19:35:15Z</dcterms:created>
  <dcterms:modified xsi:type="dcterms:W3CDTF">2021-02-02T07:28:40Z</dcterms:modified>
</cp:coreProperties>
</file>