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7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8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4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3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1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7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53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6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9C55-083D-4345-A349-CE42E0EAAF94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583A-8F04-46B4-97E6-4B755BE2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87670" y="552038"/>
            <a:ext cx="2198076" cy="681344"/>
            <a:chOff x="3059724" y="2567354"/>
            <a:chExt cx="2198076" cy="681344"/>
          </a:xfrm>
        </p:grpSpPr>
        <p:sp>
          <p:nvSpPr>
            <p:cNvPr id="4" name="流程图: 可选过程 3"/>
            <p:cNvSpPr/>
            <p:nvPr/>
          </p:nvSpPr>
          <p:spPr>
            <a:xfrm>
              <a:off x="3059724" y="2567354"/>
              <a:ext cx="2198076" cy="68134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38856" y="2707971"/>
              <a:ext cx="2118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Input a keyword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32809" y="552038"/>
            <a:ext cx="3681046" cy="681344"/>
            <a:chOff x="3059724" y="2567354"/>
            <a:chExt cx="2198076" cy="681344"/>
          </a:xfrm>
        </p:grpSpPr>
        <p:sp>
          <p:nvSpPr>
            <p:cNvPr id="8" name="流程图: 可选过程 7"/>
            <p:cNvSpPr/>
            <p:nvPr/>
          </p:nvSpPr>
          <p:spPr>
            <a:xfrm>
              <a:off x="3059724" y="2567354"/>
              <a:ext cx="2198076" cy="681344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99290" y="2709103"/>
              <a:ext cx="2118944" cy="161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Get small amount data first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26274" y="2332593"/>
            <a:ext cx="3012832" cy="893883"/>
            <a:chOff x="4029807" y="2974732"/>
            <a:chExt cx="3012832" cy="893883"/>
          </a:xfrm>
        </p:grpSpPr>
        <p:sp>
          <p:nvSpPr>
            <p:cNvPr id="11" name="流程图: 可选过程 10"/>
            <p:cNvSpPr/>
            <p:nvPr/>
          </p:nvSpPr>
          <p:spPr>
            <a:xfrm>
              <a:off x="4029807" y="2974732"/>
              <a:ext cx="3012832" cy="893883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39853" y="3083438"/>
              <a:ext cx="27709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Render the template and display part result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04702" y="2250005"/>
            <a:ext cx="3012832" cy="1341238"/>
            <a:chOff x="6614473" y="3186800"/>
            <a:chExt cx="3012832" cy="1341238"/>
          </a:xfrm>
        </p:grpSpPr>
        <p:sp>
          <p:nvSpPr>
            <p:cNvPr id="15" name="流程图: 可选过程 14"/>
            <p:cNvSpPr/>
            <p:nvPr/>
          </p:nvSpPr>
          <p:spPr>
            <a:xfrm>
              <a:off x="6614473" y="3186800"/>
              <a:ext cx="3012832" cy="134123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35438" y="3349587"/>
              <a:ext cx="2770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Start three threads work background to get more information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56074" y="4466304"/>
            <a:ext cx="3505733" cy="974479"/>
            <a:chOff x="3449512" y="4722936"/>
            <a:chExt cx="3505733" cy="974479"/>
          </a:xfrm>
        </p:grpSpPr>
        <p:sp>
          <p:nvSpPr>
            <p:cNvPr id="19" name="流程图: 可选过程 18"/>
            <p:cNvSpPr/>
            <p:nvPr/>
          </p:nvSpPr>
          <p:spPr>
            <a:xfrm>
              <a:off x="3449512" y="4722936"/>
              <a:ext cx="3505733" cy="974479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64124" y="4861886"/>
              <a:ext cx="307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</a:rPr>
                <a:t>Get data and store data use Mysql database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下箭头 21"/>
          <p:cNvSpPr/>
          <p:nvPr/>
        </p:nvSpPr>
        <p:spPr>
          <a:xfrm rot="16200000">
            <a:off x="3362327" y="594971"/>
            <a:ext cx="540727" cy="595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845351">
            <a:off x="4596186" y="1250959"/>
            <a:ext cx="484632" cy="10723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260071" y="2593731"/>
            <a:ext cx="1808944" cy="46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8328402">
            <a:off x="7224005" y="3864867"/>
            <a:ext cx="1041960" cy="37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9441921">
            <a:off x="4065231" y="3118703"/>
            <a:ext cx="348580" cy="14952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8719838">
            <a:off x="3682302" y="3127951"/>
            <a:ext cx="355351" cy="1559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1905946527@qq.com</dc:creator>
  <cp:lastModifiedBy>1905946527@qq.com</cp:lastModifiedBy>
  <cp:revision>3</cp:revision>
  <dcterms:created xsi:type="dcterms:W3CDTF">2018-12-07T02:25:50Z</dcterms:created>
  <dcterms:modified xsi:type="dcterms:W3CDTF">2018-12-07T02:40:32Z</dcterms:modified>
</cp:coreProperties>
</file>