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8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" Type="http://schemas.openxmlformats.org/officeDocument/2006/relationships/theme" Target="theme/theme3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B7B7B7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1.pn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3" Type="http://schemas.openxmlformats.org/officeDocument/2006/relationships/hyperlink" Target="https://github.com/libgdx/" TargetMode="Externa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03.jpg"/><Relationship Id="rId3" Type="http://schemas.openxmlformats.org/officeDocument/2006/relationships/image" Target="../media/image02.png"/><Relationship Id="rId5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05.png"/><Relationship Id="rId3" Type="http://schemas.openxmlformats.org/officeDocument/2006/relationships/image" Target="../media/image07.pn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3" Type="http://schemas.openxmlformats.org/officeDocument/2006/relationships/image" Target="../media/image04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06.png"/><Relationship Id="rId3" Type="http://schemas.openxmlformats.org/officeDocument/2006/relationships/hyperlink" Target="https://github.com/libgdx/libgdx/wiki/The-life-cycle" TargetMode="Externa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libgdx/libgdx/wiki/" TargetMode="External"/><Relationship Id="rId3" Type="http://schemas.openxmlformats.org/officeDocument/2006/relationships/hyperlink" Target="http://libgdx.badlogicgames.com/" TargetMode="External"/><Relationship Id="rId5" Type="http://schemas.openxmlformats.org/officeDocument/2006/relationships/hyperlink" Target="https://github.com/libgdx/libgdx-demo-invader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773550" y="2899367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l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2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2550" y="2330650"/>
            <a:ext cx="4998900" cy="83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de"/>
              <a:t>Mario Zechner</a:t>
            </a:r>
          </a:p>
          <a:p>
            <a:pPr rtl="0">
              <a:spcBef>
                <a:spcPts val="0"/>
              </a:spcBef>
              <a:buNone/>
            </a:pPr>
            <a:r>
              <a:rPr lang="de"/>
              <a:t>libGDX seit 2010</a:t>
            </a:r>
          </a:p>
          <a:p>
            <a:pPr rtl="0">
              <a:spcBef>
                <a:spcPts val="0"/>
              </a:spcBef>
              <a:buNone/>
            </a:pPr>
            <a:r>
              <a:rPr lang="de"/>
              <a:t>Zu finden auf Github: </a:t>
            </a:r>
            <a:r>
              <a:rPr lang="de" u="sng">
                <a:solidFill>
                  <a:schemeClr val="hlink"/>
                </a:solidFill>
                <a:hlinkClick r:id="rId3"/>
              </a:rPr>
              <a:t>https://github.com/libgdx/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 u="sng"/>
              <a:t>Wer hat’s verbrochen?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Warum libGDX?</a:t>
            </a:r>
          </a:p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de"/>
              <a:t>Open Source</a:t>
            </a:r>
          </a:p>
          <a:p>
            <a:pPr rtl="0">
              <a:spcBef>
                <a:spcPts val="0"/>
              </a:spcBef>
              <a:buNone/>
            </a:pPr>
            <a:r>
              <a:rPr lang="de"/>
              <a:t>Cross Plattform</a:t>
            </a:r>
          </a:p>
          <a:p>
            <a:pPr rtl="0">
              <a:spcBef>
                <a:spcPts val="0"/>
              </a:spcBef>
              <a:buNone/>
            </a:pPr>
            <a:r>
              <a:rPr lang="de"/>
              <a:t>Modular</a:t>
            </a:r>
          </a:p>
          <a:p>
            <a:pPr rtl="0">
              <a:spcBef>
                <a:spcPts val="0"/>
              </a:spcBef>
              <a:buNone/>
            </a:pPr>
            <a:r>
              <a:rPr lang="de"/>
              <a:t>Performance</a:t>
            </a:r>
          </a:p>
          <a:p>
            <a:pPr>
              <a:spcBef>
                <a:spcPts val="0"/>
              </a:spcBef>
              <a:buNone/>
            </a:pPr>
            <a:r>
              <a:rPr lang="de"/>
              <a:t>Community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0" name="Shape 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3337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Shape 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-12"/>
            <a:ext cx="4572000" cy="406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Shape 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" y="1833500"/>
            <a:ext cx="1670775" cy="14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Shape 53"/>
          <p:cNvSpPr txBox="1"/>
          <p:nvPr/>
        </p:nvSpPr>
        <p:spPr>
          <a:xfrm>
            <a:off x="778625" y="3310000"/>
            <a:ext cx="6317100" cy="7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>
                <a:solidFill>
                  <a:schemeClr val="lt1"/>
                </a:solidFill>
              </a:rPr>
              <a:t>Box2D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Realsense</a:t>
            </a:r>
          </a:p>
        </p:txBody>
      </p:sp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" y="29725"/>
            <a:ext cx="7794900" cy="4376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Shape 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6" y="29721"/>
            <a:ext cx="3780099" cy="28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voll abstrahiert</a:t>
            </a:r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9408" y="312033"/>
            <a:ext cx="6780637" cy="409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de"/>
              <a:t>Lifecycle : </a:t>
            </a:r>
            <a:r>
              <a:rPr b="1" lang="de" u="sng">
                <a:solidFill>
                  <a:schemeClr val="hlink"/>
                </a:solidFill>
                <a:hlinkClick r:id="rId3"/>
              </a:rPr>
              <a:t>https://github.com/libgdx/libgdx/wiki/The-life-cycle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pic>
        <p:nvPicPr>
          <p:cNvPr id="72" name="Shape 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0"/>
            <a:ext cx="8229599" cy="440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	Nützliche Links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de"/>
              <a:t>HP: </a:t>
            </a:r>
            <a:r>
              <a:rPr lang="de" u="sng">
                <a:solidFill>
                  <a:schemeClr val="hlink"/>
                </a:solidFill>
                <a:hlinkClick r:id="rId3"/>
              </a:rPr>
              <a:t>http://libgdx.badlogicgames.com/</a:t>
            </a:r>
          </a:p>
          <a:p>
            <a:pPr rtl="0">
              <a:spcBef>
                <a:spcPts val="0"/>
              </a:spcBef>
              <a:buNone/>
            </a:pPr>
            <a:r>
              <a:rPr lang="de"/>
              <a:t>Wiki: </a:t>
            </a:r>
            <a:r>
              <a:rPr lang="de" u="sng">
                <a:solidFill>
                  <a:schemeClr val="hlink"/>
                </a:solidFill>
                <a:hlinkClick r:id="rId4"/>
              </a:rPr>
              <a:t>https://github.com/libgdx/libgdx/wiki/</a:t>
            </a:r>
          </a:p>
          <a:p>
            <a:pPr rtl="0">
              <a:spcBef>
                <a:spcPts val="0"/>
              </a:spcBef>
              <a:buNone/>
            </a:pPr>
            <a:r>
              <a:rPr lang="de"/>
              <a:t>Space Invaders Demo: </a:t>
            </a:r>
            <a:r>
              <a:rPr lang="de" u="sng">
                <a:solidFill>
                  <a:schemeClr val="hlink"/>
                </a:solidFill>
                <a:hlinkClick r:id="rId5"/>
              </a:rPr>
              <a:t>https://github.com/libgdx/libgdx-demo-invaders</a:t>
            </a:r>
          </a:p>
          <a:p>
            <a:pPr rtl="0">
              <a:spcBef>
                <a:spcPts val="0"/>
              </a:spcBef>
              <a:buNone/>
            </a:pPr>
            <a:r>
              <a:rPr lang="de"/>
              <a:t>Buch: Beginning Android Games (M. Zechner)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dark">
  <a:themeElements>
    <a:clrScheme name="Custom 345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