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41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5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8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9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8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47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26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02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29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74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60E3-7C09-4C15-88A2-2D8CA7335F3A}" type="datetimeFigureOut">
              <a:rPr lang="de-DE" smtClean="0"/>
              <a:t>16.02.2018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5E443-5789-44D3-ADB8-E4C9FB5BA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10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Workflows des Lagersystems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80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952887" y="1905000"/>
            <a:ext cx="1264869" cy="1079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Auswahl eines Tisches</a:t>
            </a:r>
            <a:endParaRPr lang="de-DE" dirty="0"/>
          </a:p>
        </p:txBody>
      </p:sp>
      <p:cxnSp>
        <p:nvCxnSpPr>
          <p:cNvPr id="4" name="Gerade Verbindung mit Pfeil 3"/>
          <p:cNvCxnSpPr>
            <a:stCxn id="8" idx="3"/>
            <a:endCxn id="2" idx="1"/>
          </p:cNvCxnSpPr>
          <p:nvPr/>
        </p:nvCxnSpPr>
        <p:spPr>
          <a:xfrm>
            <a:off x="3182645" y="2443861"/>
            <a:ext cx="770242" cy="8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2090445" y="1903222"/>
            <a:ext cx="1092200" cy="1081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 öffnen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" idx="3"/>
            <a:endCxn id="24" idx="1"/>
          </p:cNvCxnSpPr>
          <p:nvPr/>
        </p:nvCxnSpPr>
        <p:spPr>
          <a:xfrm>
            <a:off x="5217756" y="2444750"/>
            <a:ext cx="7671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984887" y="1905000"/>
            <a:ext cx="1892300" cy="1079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 Produkt der Bestellung hinzufügen</a:t>
            </a:r>
            <a:endParaRPr lang="de-DE" dirty="0"/>
          </a:p>
        </p:txBody>
      </p:sp>
      <p:cxnSp>
        <p:nvCxnSpPr>
          <p:cNvPr id="35" name="Gerade Verbindung mit Pfeil 34"/>
          <p:cNvCxnSpPr>
            <a:endCxn id="8" idx="1"/>
          </p:cNvCxnSpPr>
          <p:nvPr/>
        </p:nvCxnSpPr>
        <p:spPr>
          <a:xfrm>
            <a:off x="1009726" y="2442972"/>
            <a:ext cx="1080719" cy="8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838200" y="207364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Am Tisch</a:t>
            </a:r>
            <a:endParaRPr lang="de-DE" dirty="0"/>
          </a:p>
        </p:txBody>
      </p:sp>
      <p:cxnSp>
        <p:nvCxnSpPr>
          <p:cNvPr id="40" name="Gewinkelter Verbinder 39"/>
          <p:cNvCxnSpPr>
            <a:stCxn id="24" idx="3"/>
            <a:endCxn id="42" idx="0"/>
          </p:cNvCxnSpPr>
          <p:nvPr/>
        </p:nvCxnSpPr>
        <p:spPr>
          <a:xfrm>
            <a:off x="7877187" y="2444750"/>
            <a:ext cx="2006600" cy="34595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ussdiagramm: Verzweigung 41"/>
          <p:cNvSpPr/>
          <p:nvPr/>
        </p:nvSpPr>
        <p:spPr>
          <a:xfrm>
            <a:off x="8804287" y="2790701"/>
            <a:ext cx="2159000" cy="144653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 weiteres Produkt?</a:t>
            </a:r>
            <a:endParaRPr lang="de-DE" dirty="0"/>
          </a:p>
        </p:txBody>
      </p:sp>
      <p:cxnSp>
        <p:nvCxnSpPr>
          <p:cNvPr id="46" name="Gewinkelter Verbinder 45"/>
          <p:cNvCxnSpPr>
            <a:stCxn id="42" idx="1"/>
            <a:endCxn id="24" idx="2"/>
          </p:cNvCxnSpPr>
          <p:nvPr/>
        </p:nvCxnSpPr>
        <p:spPr>
          <a:xfrm rot="10800000">
            <a:off x="6931037" y="2984500"/>
            <a:ext cx="1873250" cy="52946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8511475" y="317145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cxnSp>
        <p:nvCxnSpPr>
          <p:cNvPr id="54" name="Gewinkelter Verbinder 53"/>
          <p:cNvCxnSpPr>
            <a:stCxn id="42" idx="2"/>
            <a:endCxn id="58" idx="3"/>
          </p:cNvCxnSpPr>
          <p:nvPr/>
        </p:nvCxnSpPr>
        <p:spPr>
          <a:xfrm rot="5400000">
            <a:off x="7946981" y="3886145"/>
            <a:ext cx="1585720" cy="228789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9259898" y="423723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58" name="Abgerundetes Rechteck 57"/>
          <p:cNvSpPr/>
          <p:nvPr/>
        </p:nvSpPr>
        <p:spPr>
          <a:xfrm>
            <a:off x="6266179" y="5283201"/>
            <a:ext cx="1329716" cy="1079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Bestellung abschicken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1"/>
            <a:endCxn id="63" idx="3"/>
          </p:cNvCxnSpPr>
          <p:nvPr/>
        </p:nvCxnSpPr>
        <p:spPr>
          <a:xfrm flipH="1" flipV="1">
            <a:off x="5230151" y="5822062"/>
            <a:ext cx="1036028" cy="8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3940492" y="5281423"/>
            <a:ext cx="1289659" cy="1081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Bestellung warten</a:t>
            </a:r>
            <a:endParaRPr lang="de-DE" dirty="0"/>
          </a:p>
        </p:txBody>
      </p:sp>
      <p:sp>
        <p:nvSpPr>
          <p:cNvPr id="69" name="Abgerundetes Rechteck 68"/>
          <p:cNvSpPr/>
          <p:nvPr/>
        </p:nvSpPr>
        <p:spPr>
          <a:xfrm>
            <a:off x="1985975" y="5281423"/>
            <a:ext cx="1289659" cy="1081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Bestellung zum Tisch bringen</a:t>
            </a:r>
            <a:endParaRPr lang="de-DE" dirty="0"/>
          </a:p>
        </p:txBody>
      </p:sp>
      <p:cxnSp>
        <p:nvCxnSpPr>
          <p:cNvPr id="70" name="Gerade Verbindung mit Pfeil 69"/>
          <p:cNvCxnSpPr>
            <a:stCxn id="63" idx="1"/>
            <a:endCxn id="69" idx="3"/>
          </p:cNvCxnSpPr>
          <p:nvPr/>
        </p:nvCxnSpPr>
        <p:spPr>
          <a:xfrm flipH="1">
            <a:off x="3275634" y="5822062"/>
            <a:ext cx="6648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3920463" y="3664841"/>
            <a:ext cx="1329716" cy="1079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Kunden warten</a:t>
            </a:r>
            <a:endParaRPr lang="de-DE" dirty="0"/>
          </a:p>
        </p:txBody>
      </p:sp>
      <p:cxnSp>
        <p:nvCxnSpPr>
          <p:cNvPr id="75" name="Gewinkelter Verbinder 74"/>
          <p:cNvCxnSpPr>
            <a:stCxn id="58" idx="0"/>
            <a:endCxn id="73" idx="3"/>
          </p:cNvCxnSpPr>
          <p:nvPr/>
        </p:nvCxnSpPr>
        <p:spPr>
          <a:xfrm rot="16200000" flipV="1">
            <a:off x="5551303" y="3903467"/>
            <a:ext cx="1078610" cy="168085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3" idx="0"/>
            <a:endCxn id="2" idx="2"/>
          </p:cNvCxnSpPr>
          <p:nvPr/>
        </p:nvCxnSpPr>
        <p:spPr>
          <a:xfrm flipV="1">
            <a:off x="4585321" y="2984500"/>
            <a:ext cx="1" cy="6803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Abgerundetes Rechteck 103"/>
          <p:cNvSpPr/>
          <p:nvPr/>
        </p:nvSpPr>
        <p:spPr>
          <a:xfrm>
            <a:off x="1985975" y="3664841"/>
            <a:ext cx="1289659" cy="1081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 Wunsch Zahlung abfertigen</a:t>
            </a:r>
            <a:endParaRPr lang="de-DE" dirty="0"/>
          </a:p>
        </p:txBody>
      </p:sp>
      <p:cxnSp>
        <p:nvCxnSpPr>
          <p:cNvPr id="105" name="Gerade Verbindung mit Pfeil 104"/>
          <p:cNvCxnSpPr>
            <a:stCxn id="69" idx="0"/>
            <a:endCxn id="104" idx="2"/>
          </p:cNvCxnSpPr>
          <p:nvPr/>
        </p:nvCxnSpPr>
        <p:spPr>
          <a:xfrm flipV="1">
            <a:off x="2630805" y="4746119"/>
            <a:ext cx="0" cy="5353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itel 10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Aufnahme einer Bestellung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705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Aufgegebene Bestellung ändern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1021733" y="1415733"/>
            <a:ext cx="1774178" cy="1081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Bestellung wird erstellt und abgeschickt</a:t>
            </a:r>
            <a:endParaRPr lang="de-DE" dirty="0"/>
          </a:p>
        </p:txBody>
      </p:sp>
      <p:sp>
        <p:nvSpPr>
          <p:cNvPr id="8" name="Flussdiagramm: Verzweigung 7"/>
          <p:cNvSpPr/>
          <p:nvPr/>
        </p:nvSpPr>
        <p:spPr>
          <a:xfrm>
            <a:off x="756944" y="2869855"/>
            <a:ext cx="2303756" cy="144653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Kunde wünscht Änderung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7" idx="2"/>
            <a:endCxn id="8" idx="0"/>
          </p:cNvCxnSpPr>
          <p:nvPr/>
        </p:nvCxnSpPr>
        <p:spPr>
          <a:xfrm>
            <a:off x="1908822" y="2497011"/>
            <a:ext cx="0" cy="372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3"/>
            <a:endCxn id="13" idx="1"/>
          </p:cNvCxnSpPr>
          <p:nvPr/>
        </p:nvCxnSpPr>
        <p:spPr>
          <a:xfrm>
            <a:off x="3060700" y="3593120"/>
            <a:ext cx="1167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51567" y="3223788"/>
            <a:ext cx="58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3" name="Flussdiagramm: Verzweigung 12"/>
          <p:cNvSpPr/>
          <p:nvPr/>
        </p:nvSpPr>
        <p:spPr>
          <a:xfrm>
            <a:off x="4227867" y="2869855"/>
            <a:ext cx="2164056" cy="144653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Soll ein Artikel storniert werden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3" idx="3"/>
            <a:endCxn id="24" idx="1"/>
          </p:cNvCxnSpPr>
          <p:nvPr/>
        </p:nvCxnSpPr>
        <p:spPr>
          <a:xfrm>
            <a:off x="6391923" y="3593120"/>
            <a:ext cx="7708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7162800" y="3052481"/>
            <a:ext cx="2108200" cy="1081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Bestellung muss gelöscht und neu angelegt werden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484645" y="3254042"/>
            <a:ext cx="58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255795" y="4857024"/>
            <a:ext cx="2108200" cy="1081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der Bestellung hinzufügen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13" idx="2"/>
            <a:endCxn id="28" idx="0"/>
          </p:cNvCxnSpPr>
          <p:nvPr/>
        </p:nvCxnSpPr>
        <p:spPr>
          <a:xfrm>
            <a:off x="5309895" y="4316385"/>
            <a:ext cx="0" cy="540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787901" y="4402038"/>
            <a:ext cx="70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99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Bestellung löschen (AW2)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8" idx="2"/>
            <a:endCxn id="13" idx="0"/>
          </p:cNvCxnSpPr>
          <p:nvPr/>
        </p:nvCxnSpPr>
        <p:spPr>
          <a:xfrm flipH="1">
            <a:off x="2658122" y="2337019"/>
            <a:ext cx="1" cy="372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60245" y="1690688"/>
            <a:ext cx="179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Bestellung soll gelöscht werden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771033" y="2709863"/>
            <a:ext cx="1774178" cy="1081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Bestellung im DB-Manager löschen</a:t>
            </a:r>
            <a:endParaRPr lang="de-DE" dirty="0"/>
          </a:p>
        </p:txBody>
      </p:sp>
      <p:sp>
        <p:nvSpPr>
          <p:cNvPr id="16" name="Flussdiagramm: Verzweigung 15"/>
          <p:cNvSpPr/>
          <p:nvPr/>
        </p:nvSpPr>
        <p:spPr>
          <a:xfrm>
            <a:off x="1330972" y="4163985"/>
            <a:ext cx="2654300" cy="144653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Hat Zubereitung schon begonnen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3" idx="2"/>
            <a:endCxn id="16" idx="0"/>
          </p:cNvCxnSpPr>
          <p:nvPr/>
        </p:nvCxnSpPr>
        <p:spPr>
          <a:xfrm>
            <a:off x="2658122" y="3791141"/>
            <a:ext cx="0" cy="372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23" idx="1"/>
          </p:cNvCxnSpPr>
          <p:nvPr/>
        </p:nvCxnSpPr>
        <p:spPr>
          <a:xfrm>
            <a:off x="3985272" y="4887250"/>
            <a:ext cx="10985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5083822" y="4346611"/>
            <a:ext cx="1774178" cy="10812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Für zubereitete Artikel einen Warenausgang anlegen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100867" y="4517918"/>
            <a:ext cx="58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5153672" y="3964016"/>
            <a:ext cx="317500" cy="317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grpSp>
        <p:nvGrpSpPr>
          <p:cNvPr id="35" name="Gruppieren 34"/>
          <p:cNvGrpSpPr/>
          <p:nvPr/>
        </p:nvGrpSpPr>
        <p:grpSpPr>
          <a:xfrm>
            <a:off x="8214372" y="4346611"/>
            <a:ext cx="2531739" cy="1081278"/>
            <a:chOff x="8163572" y="1637630"/>
            <a:chExt cx="2531739" cy="1081278"/>
          </a:xfrm>
        </p:grpSpPr>
        <p:sp>
          <p:nvSpPr>
            <p:cNvPr id="28" name="Ellipse 27"/>
            <p:cNvSpPr/>
            <p:nvPr/>
          </p:nvSpPr>
          <p:spPr>
            <a:xfrm>
              <a:off x="8163572" y="2019519"/>
              <a:ext cx="317500" cy="3175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</a:t>
              </a:r>
            </a:p>
          </p:txBody>
        </p:sp>
        <p:cxnSp>
          <p:nvCxnSpPr>
            <p:cNvPr id="29" name="Gerade Verbindung mit Pfeil 28"/>
            <p:cNvCxnSpPr>
              <a:stCxn id="28" idx="6"/>
              <a:endCxn id="32" idx="1"/>
            </p:cNvCxnSpPr>
            <p:nvPr/>
          </p:nvCxnSpPr>
          <p:spPr>
            <a:xfrm>
              <a:off x="8481072" y="2178269"/>
              <a:ext cx="4400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Abgerundetes Rechteck 31"/>
            <p:cNvSpPr/>
            <p:nvPr/>
          </p:nvSpPr>
          <p:spPr>
            <a:xfrm>
              <a:off x="8921133" y="1637630"/>
              <a:ext cx="1774178" cy="108127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Wareneingang mit negativem Vorzeichen anlegen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0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Artikel einsehen (AW3)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4291983" y="1982788"/>
            <a:ext cx="3608033" cy="3896191"/>
            <a:chOff x="4029105" y="1690688"/>
            <a:chExt cx="3608033" cy="3896191"/>
          </a:xfrm>
        </p:grpSpPr>
        <p:cxnSp>
          <p:nvCxnSpPr>
            <p:cNvPr id="4" name="Gerade Verbindung mit Pfeil 3"/>
            <p:cNvCxnSpPr>
              <a:stCxn id="12" idx="2"/>
              <a:endCxn id="5" idx="0"/>
            </p:cNvCxnSpPr>
            <p:nvPr/>
          </p:nvCxnSpPr>
          <p:spPr>
            <a:xfrm flipH="1">
              <a:off x="5833121" y="2337019"/>
              <a:ext cx="1" cy="5631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Abgerundetes Rechteck 4"/>
            <p:cNvSpPr/>
            <p:nvPr/>
          </p:nvSpPr>
          <p:spPr>
            <a:xfrm>
              <a:off x="4668203" y="2900161"/>
              <a:ext cx="2329835" cy="13400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Differenz aller Wareneingänge und Bestellungen für diesen Artikel berechnen</a:t>
              </a:r>
              <a:endParaRPr lang="de-DE" dirty="0"/>
            </a:p>
          </p:txBody>
        </p:sp>
        <p:cxnSp>
          <p:nvCxnSpPr>
            <p:cNvPr id="7" name="Gerade Verbindung mit Pfeil 6"/>
            <p:cNvCxnSpPr>
              <a:stCxn id="5" idx="2"/>
              <a:endCxn id="23" idx="0"/>
            </p:cNvCxnSpPr>
            <p:nvPr/>
          </p:nvCxnSpPr>
          <p:spPr>
            <a:xfrm flipH="1">
              <a:off x="5833120" y="4240202"/>
              <a:ext cx="1" cy="5631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4029105" y="1690688"/>
              <a:ext cx="3608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Alle Artikel sollen mit Lagerbestand zurückgegeben werden</a:t>
              </a:r>
              <a:endParaRPr lang="de-DE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4946031" y="4803344"/>
              <a:ext cx="1774178" cy="7835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Artikel zurückgeben und darstellen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6507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Artikel entfernen (AW4)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91983" y="1982788"/>
            <a:ext cx="3608033" cy="2106612"/>
            <a:chOff x="4029105" y="1690688"/>
            <a:chExt cx="3608033" cy="2106612"/>
          </a:xfrm>
        </p:grpSpPr>
        <p:cxnSp>
          <p:nvCxnSpPr>
            <p:cNvPr id="5" name="Gerade Verbindung mit Pfeil 4"/>
            <p:cNvCxnSpPr>
              <a:stCxn id="8" idx="2"/>
              <a:endCxn id="6" idx="0"/>
            </p:cNvCxnSpPr>
            <p:nvPr/>
          </p:nvCxnSpPr>
          <p:spPr>
            <a:xfrm flipH="1">
              <a:off x="5833121" y="2614018"/>
              <a:ext cx="1" cy="4639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4668203" y="3077961"/>
              <a:ext cx="2329835" cy="7193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Artikel wird als „nicht verfügbar“ markiert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29105" y="1690688"/>
              <a:ext cx="3608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Artikel soll entfernt werden ohne Informationen für bisherige Bestellungen zu verlieren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07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Artikel bearbeiten (AW6)</a:t>
            </a:r>
            <a:endParaRPr lang="de-DE" dirty="0"/>
          </a:p>
        </p:txBody>
      </p:sp>
      <p:grpSp>
        <p:nvGrpSpPr>
          <p:cNvPr id="32" name="Gruppieren 31"/>
          <p:cNvGrpSpPr/>
          <p:nvPr/>
        </p:nvGrpSpPr>
        <p:grpSpPr>
          <a:xfrm>
            <a:off x="3949697" y="1690688"/>
            <a:ext cx="4292606" cy="4299864"/>
            <a:chOff x="3949695" y="1982788"/>
            <a:chExt cx="4292606" cy="4299864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4291983" y="1982788"/>
              <a:ext cx="3608033" cy="2980988"/>
              <a:chOff x="4029105" y="1690688"/>
              <a:chExt cx="3608033" cy="2980988"/>
            </a:xfrm>
          </p:grpSpPr>
          <p:cxnSp>
            <p:nvCxnSpPr>
              <p:cNvPr id="14" name="Gerade Verbindung mit Pfeil 13"/>
              <p:cNvCxnSpPr>
                <a:stCxn id="17" idx="2"/>
                <a:endCxn id="15" idx="0"/>
              </p:cNvCxnSpPr>
              <p:nvPr/>
            </p:nvCxnSpPr>
            <p:spPr>
              <a:xfrm flipH="1">
                <a:off x="5833121" y="2060020"/>
                <a:ext cx="1" cy="53534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Abgerundetes Rechteck 14"/>
              <p:cNvSpPr/>
              <p:nvPr/>
            </p:nvSpPr>
            <p:spPr>
              <a:xfrm>
                <a:off x="4668203" y="2595361"/>
                <a:ext cx="2329835" cy="75743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Bisherigen Artikel als „nicht verfügbar“ markieren</a:t>
                </a:r>
                <a:endParaRPr lang="de-DE" dirty="0"/>
              </a:p>
            </p:txBody>
          </p:sp>
          <p:cxnSp>
            <p:nvCxnSpPr>
              <p:cNvPr id="16" name="Gerade Verbindung mit Pfeil 15"/>
              <p:cNvCxnSpPr>
                <a:stCxn id="15" idx="2"/>
                <a:endCxn id="18" idx="0"/>
              </p:cNvCxnSpPr>
              <p:nvPr/>
            </p:nvCxnSpPr>
            <p:spPr>
              <a:xfrm flipH="1">
                <a:off x="5833120" y="3352800"/>
                <a:ext cx="1" cy="53534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feld 16"/>
              <p:cNvSpPr txBox="1"/>
              <p:nvPr/>
            </p:nvSpPr>
            <p:spPr>
              <a:xfrm>
                <a:off x="4029105" y="1690688"/>
                <a:ext cx="3608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Informationen eines Artikels ändern</a:t>
                </a:r>
                <a:endParaRPr lang="de-DE" dirty="0"/>
              </a:p>
            </p:txBody>
          </p:sp>
          <p:sp>
            <p:nvSpPr>
              <p:cNvPr id="18" name="Abgerundetes Rechteck 17"/>
              <p:cNvSpPr/>
              <p:nvPr/>
            </p:nvSpPr>
            <p:spPr>
              <a:xfrm>
                <a:off x="4532324" y="3888141"/>
                <a:ext cx="2601591" cy="78353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Kopie des bisherigen Artikels mit geänderten Informationen anlegen</a:t>
                </a:r>
                <a:endParaRPr lang="de-DE" dirty="0"/>
              </a:p>
            </p:txBody>
          </p:sp>
        </p:grpSp>
        <p:sp>
          <p:nvSpPr>
            <p:cNvPr id="26" name="Abgerundetes Rechteck 25"/>
            <p:cNvSpPr/>
            <p:nvPr/>
          </p:nvSpPr>
          <p:spPr>
            <a:xfrm>
              <a:off x="3949695" y="5499117"/>
              <a:ext cx="4292606" cy="7835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Einen Wareneingang für neuen Artikel anlegen der alle bisherigen Wareneing</a:t>
              </a:r>
              <a:r>
                <a:rPr lang="de-DE" dirty="0" smtClean="0"/>
                <a:t>änge und Bestellungen zusammenfasst</a:t>
              </a:r>
              <a:endParaRPr lang="de-DE" dirty="0"/>
            </a:p>
          </p:txBody>
        </p:sp>
        <p:cxnSp>
          <p:nvCxnSpPr>
            <p:cNvPr id="27" name="Gerade Verbindung mit Pfeil 26"/>
            <p:cNvCxnSpPr>
              <a:stCxn id="18" idx="2"/>
              <a:endCxn id="26" idx="0"/>
            </p:cNvCxnSpPr>
            <p:nvPr/>
          </p:nvCxnSpPr>
          <p:spPr>
            <a:xfrm>
              <a:off x="6095998" y="4963776"/>
              <a:ext cx="0" cy="5353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21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Workflows des Lagersystems</vt:lpstr>
      <vt:lpstr>Aufnahme einer Bestellung</vt:lpstr>
      <vt:lpstr>Aufgegebene Bestellung ändern</vt:lpstr>
      <vt:lpstr>Bestellung löschen (AW2)</vt:lpstr>
      <vt:lpstr>Artikel einsehen (AW3)</vt:lpstr>
      <vt:lpstr>Artikel entfernen (AW4)</vt:lpstr>
      <vt:lpstr>Artikel bearbeiten (AW6)</vt:lpstr>
    </vt:vector>
  </TitlesOfParts>
  <Company>Dürr IT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Mai, Marvin</dc:creator>
  <cp:lastModifiedBy>Mai, Marvin</cp:lastModifiedBy>
  <cp:revision>11</cp:revision>
  <dcterms:created xsi:type="dcterms:W3CDTF">2018-02-13T09:26:15Z</dcterms:created>
  <dcterms:modified xsi:type="dcterms:W3CDTF">2018-02-16T10:58:48Z</dcterms:modified>
</cp:coreProperties>
</file>