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572500" cy="304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71F"/>
    <a:srgbClr val="9E321E"/>
    <a:srgbClr val="7D747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82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63" y="498828"/>
            <a:ext cx="6429375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1600906"/>
            <a:ext cx="6429375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59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0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695" y="162278"/>
            <a:ext cx="1848445" cy="25830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359" y="162278"/>
            <a:ext cx="5438180" cy="25830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8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9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95" y="759884"/>
            <a:ext cx="7393781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895" y="2039761"/>
            <a:ext cx="7393781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359" y="811389"/>
            <a:ext cx="3643313" cy="193392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9828" y="811389"/>
            <a:ext cx="3643313" cy="193392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6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162278"/>
            <a:ext cx="7393781" cy="58913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476" y="747184"/>
            <a:ext cx="3626569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476" y="1113367"/>
            <a:ext cx="3626569" cy="163759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9828" y="747184"/>
            <a:ext cx="3644429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9828" y="1113367"/>
            <a:ext cx="3644429" cy="163759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4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4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9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203200"/>
            <a:ext cx="2764854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429" y="438856"/>
            <a:ext cx="4339828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914400"/>
            <a:ext cx="2764854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55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203200"/>
            <a:ext cx="2764854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4429" y="438856"/>
            <a:ext cx="4339828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914400"/>
            <a:ext cx="2764854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18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360" y="162278"/>
            <a:ext cx="7393781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0" y="811389"/>
            <a:ext cx="7393781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359" y="2825045"/>
            <a:ext cx="1928813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3AD4-4F1A-49F1-A58B-33B4724504FB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9641" y="2825045"/>
            <a:ext cx="2893219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4328" y="2825045"/>
            <a:ext cx="1928813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8E5F-6F8C-4F5E-8F95-18FA6A990A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35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4" y="0"/>
            <a:ext cx="6048376" cy="3048000"/>
          </a:xfrm>
          <a:prstGeom prst="rect">
            <a:avLst/>
          </a:prstGeom>
        </p:spPr>
      </p:pic>
      <p:sp>
        <p:nvSpPr>
          <p:cNvPr id="5" name="Fluxograma: Dados 4"/>
          <p:cNvSpPr/>
          <p:nvPr/>
        </p:nvSpPr>
        <p:spPr>
          <a:xfrm rot="8806111">
            <a:off x="-771461" y="-847677"/>
            <a:ext cx="3738429" cy="4944844"/>
          </a:xfrm>
          <a:prstGeom prst="flowChartInputOutput">
            <a:avLst/>
          </a:prstGeom>
          <a:solidFill>
            <a:srgbClr val="7D7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Dados 5"/>
          <p:cNvSpPr/>
          <p:nvPr/>
        </p:nvSpPr>
        <p:spPr>
          <a:xfrm rot="1240993">
            <a:off x="-462355" y="-1023326"/>
            <a:ext cx="3552198" cy="4449750"/>
          </a:xfrm>
          <a:prstGeom prst="flowChartInputOutput">
            <a:avLst/>
          </a:prstGeom>
          <a:solidFill>
            <a:srgbClr val="7D7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6771" y="406844"/>
            <a:ext cx="250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rgbClr val="9E321E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Californian FB" panose="0207040306080B030204" pitchFamily="18" charset="0"/>
              </a:rPr>
              <a:t>Kássia Almeida Moura</a:t>
            </a:r>
            <a:endParaRPr lang="pt-BR" b="1" i="1" dirty="0">
              <a:solidFill>
                <a:srgbClr val="9E321E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Californian FB" panose="0207040306080B030204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142875" y="769382"/>
            <a:ext cx="2543175" cy="0"/>
          </a:xfrm>
          <a:prstGeom prst="line">
            <a:avLst/>
          </a:prstGeom>
          <a:ln>
            <a:solidFill>
              <a:srgbClr val="A3371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99515" y="1034796"/>
            <a:ext cx="2428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9E321E"/>
                </a:solidFill>
                <a:latin typeface="Californian FB" panose="0207040306080B030204" pitchFamily="18" charset="0"/>
              </a:rPr>
              <a:t>Programming student</a:t>
            </a:r>
          </a:p>
          <a:p>
            <a:endParaRPr lang="pt-BR" dirty="0">
              <a:solidFill>
                <a:srgbClr val="9E321E"/>
              </a:solidFill>
              <a:latin typeface="Californian FB" panose="0207040306080B030204" pitchFamily="18" charset="0"/>
            </a:endParaRPr>
          </a:p>
          <a:p>
            <a:endParaRPr lang="pt-BR" dirty="0">
              <a:solidFill>
                <a:srgbClr val="9E321E"/>
              </a:solidFill>
              <a:latin typeface="Californian FB" panose="0207040306080B030204" pitchFamily="18" charset="0"/>
            </a:endParaRPr>
          </a:p>
        </p:txBody>
      </p:sp>
      <p:sp>
        <p:nvSpPr>
          <p:cNvPr id="12" name="AutoShape 2" descr="Html png images | PNG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4" descr="Html png images | PNGEg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33" r="71048" b="-1826"/>
          <a:stretch/>
        </p:blipFill>
        <p:spPr>
          <a:xfrm>
            <a:off x="165100" y="1588948"/>
            <a:ext cx="335648" cy="47309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0" t="-2631" r="35107" b="-878"/>
          <a:stretch/>
        </p:blipFill>
        <p:spPr>
          <a:xfrm>
            <a:off x="570181" y="1588948"/>
            <a:ext cx="360837" cy="47309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26" y="1623119"/>
            <a:ext cx="461665" cy="46166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68" y="1623119"/>
            <a:ext cx="438925" cy="43892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8" y="2247019"/>
            <a:ext cx="308877" cy="30767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13520"/>
            <a:ext cx="371657" cy="37165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2" y="2224446"/>
            <a:ext cx="337072" cy="33707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21" y="1680656"/>
            <a:ext cx="323849" cy="3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Californian FB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Kassia</dc:creator>
  <cp:lastModifiedBy>Kassia</cp:lastModifiedBy>
  <cp:revision>4</cp:revision>
  <dcterms:created xsi:type="dcterms:W3CDTF">2024-06-25T01:58:44Z</dcterms:created>
  <dcterms:modified xsi:type="dcterms:W3CDTF">2024-06-25T02:35:47Z</dcterms:modified>
</cp:coreProperties>
</file>