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90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6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8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7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4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1ED2-E53A-4690-9CA5-3EEEEDFB905F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Document for CIFS test </a:t>
            </a:r>
            <a:r>
              <a:rPr lang="en-US"/>
              <a:t>for </a:t>
            </a:r>
            <a:r>
              <a:rPr lang="en-US" smtClean="0"/>
              <a:t>AONE_6282.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6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Ness Romania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;’kp</dc:title>
  <dc:creator>Cristina Axinte</dc:creator>
  <cp:lastModifiedBy>Cristina Axinte</cp:lastModifiedBy>
  <cp:revision>4</cp:revision>
  <dcterms:created xsi:type="dcterms:W3CDTF">2014-08-20T12:49:15Z</dcterms:created>
  <dcterms:modified xsi:type="dcterms:W3CDTF">2014-10-27T07:34:34Z</dcterms:modified>
</cp:coreProperties>
</file>