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4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1ED2-E53A-4690-9CA5-3EEEEDFB905F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26F4-5554-49BF-A4B1-D3D511E0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Version3.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Ness Romania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;’kp</dc:title>
  <dc:creator>Cristina Axinte</dc:creator>
  <cp:lastModifiedBy>Cristina Axinte</cp:lastModifiedBy>
  <cp:revision>5</cp:revision>
  <dcterms:created xsi:type="dcterms:W3CDTF">2014-08-20T12:49:15Z</dcterms:created>
  <dcterms:modified xsi:type="dcterms:W3CDTF">2014-10-26T15:55:02Z</dcterms:modified>
</cp:coreProperties>
</file>