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dan Bocancea" initials="BB" lastIdx="1" clrIdx="0">
    <p:extLst>
      <p:ext uri="{19B8F6BF-5375-455C-9EA6-DF929625EA0E}">
        <p15:presenceInfo xmlns:p15="http://schemas.microsoft.com/office/powerpoint/2012/main" userId="S-1-5-21-135337107-1212574998-751859383-2424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9A6A-ECC1-472A-9174-95E11E03913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92B4-F6FE-430C-B2CD-5ECA7066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2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4CFD-E99E-476C-B3C7-32F70DB6821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4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3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2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t1</vt:lpstr>
      <vt:lpstr>t2</vt:lpstr>
      <vt:lpstr>t3</vt:lpstr>
    </vt:vector>
  </TitlesOfParts>
  <Company>Ness Romania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Alfresco</dc:title>
  <dc:creator>Corina Nechifor</dc:creator>
  <cp:lastModifiedBy>Sergiu-Alexandru Vidrascu</cp:lastModifiedBy>
  <cp:revision>26</cp:revision>
  <dcterms:created xsi:type="dcterms:W3CDTF">2014-08-18T14:04:45Z</dcterms:created>
  <dcterms:modified xsi:type="dcterms:W3CDTF">2014-11-04T09:46:20Z</dcterms:modified>
</cp:coreProperties>
</file>