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6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dan Bocancea" initials="B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9A6A-ECC1-472A-9174-95E11E039134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92B4-F6FE-430C-B2CD-5ECA7066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92B4-F6FE-430C-B2CD-5ECA7066A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8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2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64CFD-E99E-476C-B3C7-32F70DB6821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59FA-7FD4-477B-9CBD-4C056552C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mtClean="0"/>
              <a:t>New text2 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04" y="2505075"/>
            <a:ext cx="2072580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39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6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6238"/>
            <a:ext cx="5157787" cy="34422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1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56418"/>
            <a:ext cx="5157787" cy="358190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65915"/>
            <a:ext cx="5157787" cy="336290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9" y="2505075"/>
            <a:ext cx="4913604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Custom</PresentationFormat>
  <Paragraphs>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New text2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Ness Romania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Alfresco</dc:title>
  <dc:creator>Corina Nechifor</dc:creator>
  <cp:lastModifiedBy>Cristina Axinte</cp:lastModifiedBy>
  <cp:revision>15</cp:revision>
  <dcterms:created xsi:type="dcterms:W3CDTF">2014-08-18T14:04:45Z</dcterms:created>
  <dcterms:modified xsi:type="dcterms:W3CDTF">2014-10-26T15:54:23Z</dcterms:modified>
</cp:coreProperties>
</file>