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2448" r:id="rId5"/>
    <p:sldId id="2462" r:id="rId6"/>
    <p:sldId id="259" r:id="rId7"/>
    <p:sldId id="2451" r:id="rId8"/>
    <p:sldId id="2450" r:id="rId9"/>
    <p:sldId id="2464" r:id="rId10"/>
    <p:sldId id="2465" r:id="rId11"/>
    <p:sldId id="2467" r:id="rId12"/>
    <p:sldId id="2470" r:id="rId13"/>
    <p:sldId id="2468" r:id="rId14"/>
    <p:sldId id="2469" r:id="rId15"/>
    <p:sldId id="2457" r:id="rId16"/>
    <p:sldId id="2456" r:id="rId17"/>
    <p:sldId id="243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92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41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3F52"/>
    <a:srgbClr val="01023B"/>
    <a:srgbClr val="898989"/>
    <a:srgbClr val="2F3342"/>
    <a:srgbClr val="2C2153"/>
    <a:srgbClr val="E997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3792" autoAdjust="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>
        <p:guide orient="horz" pos="1992"/>
        <p:guide pos="3840"/>
        <p:guide orient="horz" pos="1416"/>
      </p:guideLst>
    </p:cSldViewPr>
  </p:slideViewPr>
  <p:outlineViewPr>
    <p:cViewPr>
      <p:scale>
        <a:sx n="33" d="100"/>
        <a:sy n="33" d="100"/>
      </p:scale>
      <p:origin x="0" y="-51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30" d="100"/>
        <a:sy n="130" d="100"/>
      </p:scale>
      <p:origin x="0" y="-8722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Mean Squared Error on every Model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Mean Squared Error (Lower is better)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ExtraTreesRegressor</c:v>
                </c:pt>
                <c:pt idx="1">
                  <c:v>BaggingRegressor</c:v>
                </c:pt>
                <c:pt idx="2">
                  <c:v>GradientBoostingRegressor</c:v>
                </c:pt>
                <c:pt idx="3">
                  <c:v>RandomForestRegressor</c:v>
                </c:pt>
                <c:pt idx="4">
                  <c:v>LGBMRegressor</c:v>
                </c:pt>
                <c:pt idx="5">
                  <c:v>LinearRegression</c:v>
                </c:pt>
                <c:pt idx="6">
                  <c:v>DecisionTreeRegressor</c:v>
                </c:pt>
                <c:pt idx="7">
                  <c:v>ExtraTreeRegressor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5.4844900000000001</c:v>
                </c:pt>
                <c:pt idx="1">
                  <c:v>6.8877600000000001</c:v>
                </c:pt>
                <c:pt idx="2">
                  <c:v>4.49397</c:v>
                </c:pt>
                <c:pt idx="3">
                  <c:v>5.9943200000000001</c:v>
                </c:pt>
                <c:pt idx="4">
                  <c:v>9.3817199999999996</c:v>
                </c:pt>
                <c:pt idx="5">
                  <c:v>7.73881</c:v>
                </c:pt>
                <c:pt idx="6">
                  <c:v>13.55622</c:v>
                </c:pt>
                <c:pt idx="7">
                  <c:v>12.40897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655-4909-960B-6D743A78AE9A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1696189008"/>
        <c:axId val="1696188176"/>
        <c:axId val="0"/>
      </c:bar3DChart>
      <c:catAx>
        <c:axId val="1696189008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Models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96188176"/>
        <c:crosses val="autoZero"/>
        <c:auto val="1"/>
        <c:lblAlgn val="ctr"/>
        <c:lblOffset val="100"/>
        <c:noMultiLvlLbl val="0"/>
      </c:catAx>
      <c:valAx>
        <c:axId val="169618817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Mean</a:t>
                </a:r>
                <a:r>
                  <a:rPr lang="en-US" baseline="0" dirty="0"/>
                  <a:t> Squared Error (Lower is better)</a:t>
                </a:r>
                <a:endParaRPr lang="en-US" dirty="0"/>
              </a:p>
            </c:rich>
          </c:tx>
          <c:layout>
            <c:manualLayout>
              <c:xMode val="edge"/>
              <c:yMode val="edge"/>
              <c:x val="0.40373486064273417"/>
              <c:y val="0.9314530536166120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961890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36E3AB4-8B02-4614-8A3D-69A8CADAF024}" type="doc">
      <dgm:prSet loTypeId="urn:microsoft.com/office/officeart/2005/8/layout/StepDownProcess" loCatId="process" qsTypeId="urn:microsoft.com/office/officeart/2005/8/quickstyle/3d1" qsCatId="3D" csTypeId="urn:microsoft.com/office/officeart/2005/8/colors/accent1_2" csCatId="accent1" phldr="1"/>
      <dgm:spPr/>
    </dgm:pt>
    <dgm:pt modelId="{998BB7E5-56BC-4FBB-B509-92203A0BE9EB}">
      <dgm:prSet phldrT="[Text]"/>
      <dgm:spPr/>
      <dgm:t>
        <a:bodyPr/>
        <a:lstStyle/>
        <a:p>
          <a:r>
            <a:rPr lang="en-US" dirty="0"/>
            <a:t>Data</a:t>
          </a:r>
        </a:p>
      </dgm:t>
    </dgm:pt>
    <dgm:pt modelId="{093FAB21-CCBD-4E01-ADC8-294D3B2B8808}" type="parTrans" cxnId="{65A9D5EB-9938-49A7-BDFF-B3AEDE6F7190}">
      <dgm:prSet/>
      <dgm:spPr/>
      <dgm:t>
        <a:bodyPr/>
        <a:lstStyle/>
        <a:p>
          <a:endParaRPr lang="en-US"/>
        </a:p>
      </dgm:t>
    </dgm:pt>
    <dgm:pt modelId="{013B2CEF-B48A-4C95-A3DA-74567A6947C8}" type="sibTrans" cxnId="{65A9D5EB-9938-49A7-BDFF-B3AEDE6F7190}">
      <dgm:prSet/>
      <dgm:spPr>
        <a:gradFill flip="none" rotWithShape="0">
          <a:gsLst>
            <a:gs pos="0">
              <a:srgbClr val="A53F52">
                <a:shade val="30000"/>
                <a:satMod val="115000"/>
              </a:srgbClr>
            </a:gs>
            <a:gs pos="50000">
              <a:srgbClr val="A53F52">
                <a:shade val="67500"/>
                <a:satMod val="115000"/>
              </a:srgbClr>
            </a:gs>
            <a:gs pos="100000">
              <a:srgbClr val="A53F52">
                <a:shade val="100000"/>
                <a:satMod val="115000"/>
              </a:srgbClr>
            </a:gs>
          </a:gsLst>
          <a:path path="circle">
            <a:fillToRect l="100000" b="100000"/>
          </a:path>
          <a:tileRect t="-100000" r="-100000"/>
        </a:gradFill>
      </dgm:spPr>
      <dgm:t>
        <a:bodyPr/>
        <a:lstStyle/>
        <a:p>
          <a:endParaRPr lang="en-US"/>
        </a:p>
      </dgm:t>
    </dgm:pt>
    <dgm:pt modelId="{46DE732B-1A58-480E-9264-C06F528C2170}">
      <dgm:prSet phldrT="[Text]"/>
      <dgm:spPr/>
      <dgm:t>
        <a:bodyPr/>
        <a:lstStyle/>
        <a:p>
          <a:r>
            <a:rPr lang="en-US" dirty="0"/>
            <a:t>Evaluation</a:t>
          </a:r>
        </a:p>
      </dgm:t>
    </dgm:pt>
    <dgm:pt modelId="{2F629A14-E542-4482-A190-9AE8FF5A8BDC}" type="parTrans" cxnId="{65C7FAE1-CAC2-496E-A671-6DE0D59711FD}">
      <dgm:prSet/>
      <dgm:spPr/>
      <dgm:t>
        <a:bodyPr/>
        <a:lstStyle/>
        <a:p>
          <a:endParaRPr lang="en-US"/>
        </a:p>
      </dgm:t>
    </dgm:pt>
    <dgm:pt modelId="{7C90BF46-DDF2-4E5C-8473-A6B3C184A509}" type="sibTrans" cxnId="{65C7FAE1-CAC2-496E-A671-6DE0D59711FD}">
      <dgm:prSet/>
      <dgm:spPr>
        <a:gradFill flip="none" rotWithShape="0">
          <a:gsLst>
            <a:gs pos="0">
              <a:srgbClr val="A53F52">
                <a:shade val="30000"/>
                <a:satMod val="115000"/>
              </a:srgbClr>
            </a:gs>
            <a:gs pos="50000">
              <a:srgbClr val="A53F52">
                <a:shade val="67500"/>
                <a:satMod val="115000"/>
              </a:srgbClr>
            </a:gs>
            <a:gs pos="100000">
              <a:srgbClr val="A53F52">
                <a:shade val="100000"/>
                <a:satMod val="115000"/>
              </a:srgbClr>
            </a:gs>
          </a:gsLst>
          <a:path path="circle">
            <a:fillToRect l="100000" b="100000"/>
          </a:path>
          <a:tileRect t="-100000" r="-100000"/>
        </a:gradFill>
      </dgm:spPr>
      <dgm:t>
        <a:bodyPr/>
        <a:lstStyle/>
        <a:p>
          <a:endParaRPr lang="en-US"/>
        </a:p>
      </dgm:t>
    </dgm:pt>
    <dgm:pt modelId="{7AEDFAD8-A08A-49F6-B9A2-1EC1CAAEE330}">
      <dgm:prSet phldrT="[Text]"/>
      <dgm:spPr/>
      <dgm:t>
        <a:bodyPr/>
        <a:lstStyle/>
        <a:p>
          <a:r>
            <a:rPr lang="en-US" dirty="0"/>
            <a:t>Top 8 models</a:t>
          </a:r>
        </a:p>
      </dgm:t>
    </dgm:pt>
    <dgm:pt modelId="{D19A866F-7BDB-43A0-A4CF-50DAE16E5D1C}" type="parTrans" cxnId="{A0C5932F-D20D-41CA-A29D-DAFC63D5D920}">
      <dgm:prSet/>
      <dgm:spPr/>
      <dgm:t>
        <a:bodyPr/>
        <a:lstStyle/>
        <a:p>
          <a:endParaRPr lang="en-US"/>
        </a:p>
      </dgm:t>
    </dgm:pt>
    <dgm:pt modelId="{CF23AB38-0187-4B40-AC88-987A8A82BBE0}" type="sibTrans" cxnId="{A0C5932F-D20D-41CA-A29D-DAFC63D5D920}">
      <dgm:prSet/>
      <dgm:spPr>
        <a:gradFill flip="none" rotWithShape="0">
          <a:gsLst>
            <a:gs pos="0">
              <a:srgbClr val="A53F52">
                <a:shade val="30000"/>
                <a:satMod val="115000"/>
              </a:srgbClr>
            </a:gs>
            <a:gs pos="50000">
              <a:srgbClr val="A53F52">
                <a:shade val="67500"/>
                <a:satMod val="115000"/>
              </a:srgbClr>
            </a:gs>
            <a:gs pos="100000">
              <a:srgbClr val="A53F52">
                <a:shade val="100000"/>
                <a:satMod val="115000"/>
              </a:srgbClr>
            </a:gs>
          </a:gsLst>
          <a:path path="circle">
            <a:fillToRect l="100000" b="100000"/>
          </a:path>
          <a:tileRect t="-100000" r="-100000"/>
        </a:gradFill>
      </dgm:spPr>
      <dgm:t>
        <a:bodyPr/>
        <a:lstStyle/>
        <a:p>
          <a:endParaRPr lang="en-US"/>
        </a:p>
      </dgm:t>
    </dgm:pt>
    <dgm:pt modelId="{63E8C852-A39F-4B95-84B3-72570A8CB6C0}">
      <dgm:prSet phldrT="[Text]"/>
      <dgm:spPr/>
      <dgm:t>
        <a:bodyPr/>
        <a:lstStyle/>
        <a:p>
          <a:r>
            <a:rPr lang="en-US" dirty="0"/>
            <a:t>Final Model</a:t>
          </a:r>
        </a:p>
      </dgm:t>
    </dgm:pt>
    <dgm:pt modelId="{AA6E75EE-3A25-4CF0-9878-D469700F08B7}" type="parTrans" cxnId="{AC1CF6DC-E3F2-4C18-B455-C1EC1E8CAA26}">
      <dgm:prSet/>
      <dgm:spPr/>
      <dgm:t>
        <a:bodyPr/>
        <a:lstStyle/>
        <a:p>
          <a:endParaRPr lang="en-US"/>
        </a:p>
      </dgm:t>
    </dgm:pt>
    <dgm:pt modelId="{561076AC-E848-4FAC-956E-19A24C1DB106}" type="sibTrans" cxnId="{AC1CF6DC-E3F2-4C18-B455-C1EC1E8CAA26}">
      <dgm:prSet/>
      <dgm:spPr/>
      <dgm:t>
        <a:bodyPr/>
        <a:lstStyle/>
        <a:p>
          <a:endParaRPr lang="en-US"/>
        </a:p>
      </dgm:t>
    </dgm:pt>
    <dgm:pt modelId="{36F29A36-55EF-4C16-B9EB-8271758BB37F}">
      <dgm:prSet phldrT="[Text]"/>
      <dgm:spPr/>
      <dgm:t>
        <a:bodyPr/>
        <a:lstStyle/>
        <a:p>
          <a:r>
            <a:rPr lang="en-US" dirty="0"/>
            <a:t>Train models</a:t>
          </a:r>
        </a:p>
      </dgm:t>
    </dgm:pt>
    <dgm:pt modelId="{1D668D35-084D-4A86-B521-8530B1A1DB4F}" type="sibTrans" cxnId="{2FE93E1F-888D-482E-A10B-D9961E6198CE}">
      <dgm:prSet/>
      <dgm:spPr>
        <a:gradFill flip="none" rotWithShape="0">
          <a:gsLst>
            <a:gs pos="0">
              <a:srgbClr val="A53F52">
                <a:shade val="30000"/>
                <a:satMod val="115000"/>
              </a:srgbClr>
            </a:gs>
            <a:gs pos="50000">
              <a:srgbClr val="A53F52">
                <a:shade val="67500"/>
                <a:satMod val="115000"/>
              </a:srgbClr>
            </a:gs>
            <a:gs pos="100000">
              <a:srgbClr val="A53F52">
                <a:shade val="100000"/>
                <a:satMod val="115000"/>
              </a:srgbClr>
            </a:gs>
          </a:gsLst>
          <a:path path="circle">
            <a:fillToRect l="100000" b="100000"/>
          </a:path>
          <a:tileRect t="-100000" r="-100000"/>
        </a:gradFill>
      </dgm:spPr>
      <dgm:t>
        <a:bodyPr/>
        <a:lstStyle/>
        <a:p>
          <a:endParaRPr lang="en-US"/>
        </a:p>
      </dgm:t>
    </dgm:pt>
    <dgm:pt modelId="{B91D29C5-E795-44A2-89C8-2232ECBCA4A7}" type="parTrans" cxnId="{2FE93E1F-888D-482E-A10B-D9961E6198CE}">
      <dgm:prSet/>
      <dgm:spPr/>
      <dgm:t>
        <a:bodyPr/>
        <a:lstStyle/>
        <a:p>
          <a:endParaRPr lang="en-US"/>
        </a:p>
      </dgm:t>
    </dgm:pt>
    <dgm:pt modelId="{878C17DA-D825-4927-90AD-50ED3DDEEB46}" type="pres">
      <dgm:prSet presAssocID="{036E3AB4-8B02-4614-8A3D-69A8CADAF024}" presName="rootnode" presStyleCnt="0">
        <dgm:presLayoutVars>
          <dgm:chMax/>
          <dgm:chPref/>
          <dgm:dir/>
          <dgm:animLvl val="lvl"/>
        </dgm:presLayoutVars>
      </dgm:prSet>
      <dgm:spPr/>
    </dgm:pt>
    <dgm:pt modelId="{FA5E5EA0-A958-4A39-BFFA-EF0B5F2C91B8}" type="pres">
      <dgm:prSet presAssocID="{998BB7E5-56BC-4FBB-B509-92203A0BE9EB}" presName="composite" presStyleCnt="0"/>
      <dgm:spPr/>
    </dgm:pt>
    <dgm:pt modelId="{3A69AB55-5743-4732-8221-739043B4BF15}" type="pres">
      <dgm:prSet presAssocID="{998BB7E5-56BC-4FBB-B509-92203A0BE9EB}" presName="bentUpArrow1" presStyleLbl="alignImgPlace1" presStyleIdx="0" presStyleCnt="4" custScaleX="120585" custScaleY="104064" custLinFactNeighborX="-71574" custLinFactNeighborY="-9501"/>
      <dgm:spPr/>
    </dgm:pt>
    <dgm:pt modelId="{26CE3CFD-E2CC-465C-9B57-A9A6AD2CB861}" type="pres">
      <dgm:prSet presAssocID="{998BB7E5-56BC-4FBB-B509-92203A0BE9EB}" presName="ParentText" presStyleLbl="node1" presStyleIdx="0" presStyleCnt="5" custScaleX="75006" custScaleY="76606" custLinFactNeighborX="-82693" custLinFactNeighborY="-1469">
        <dgm:presLayoutVars>
          <dgm:chMax val="1"/>
          <dgm:chPref val="1"/>
          <dgm:bulletEnabled val="1"/>
        </dgm:presLayoutVars>
      </dgm:prSet>
      <dgm:spPr/>
    </dgm:pt>
    <dgm:pt modelId="{70265761-A61F-417E-BDC9-318990820A66}" type="pres">
      <dgm:prSet presAssocID="{998BB7E5-56BC-4FBB-B509-92203A0BE9EB}" presName="ChildText" presStyleLbl="revTx" presStyleIdx="0" presStyleCnt="4">
        <dgm:presLayoutVars>
          <dgm:chMax val="0"/>
          <dgm:chPref val="0"/>
          <dgm:bulletEnabled val="1"/>
        </dgm:presLayoutVars>
      </dgm:prSet>
      <dgm:spPr/>
    </dgm:pt>
    <dgm:pt modelId="{2AC4DC8D-19B2-4107-B318-D8B5F9E1CB01}" type="pres">
      <dgm:prSet presAssocID="{013B2CEF-B48A-4C95-A3DA-74567A6947C8}" presName="sibTrans" presStyleCnt="0"/>
      <dgm:spPr/>
    </dgm:pt>
    <dgm:pt modelId="{4321DBFB-4BCA-4FC0-AD17-050F6D3BE781}" type="pres">
      <dgm:prSet presAssocID="{36F29A36-55EF-4C16-B9EB-8271758BB37F}" presName="composite" presStyleCnt="0"/>
      <dgm:spPr/>
    </dgm:pt>
    <dgm:pt modelId="{6E0232E5-EEF5-4FE4-9D0F-9AC05421E9E1}" type="pres">
      <dgm:prSet presAssocID="{36F29A36-55EF-4C16-B9EB-8271758BB37F}" presName="bentUpArrow1" presStyleLbl="alignImgPlace1" presStyleIdx="1" presStyleCnt="4" custScaleX="120585" custScaleY="104064" custLinFactNeighborX="-30051" custLinFactNeighborY="1390"/>
      <dgm:spPr/>
    </dgm:pt>
    <dgm:pt modelId="{9966D8A3-5255-449B-8C13-96D78500C276}" type="pres">
      <dgm:prSet presAssocID="{36F29A36-55EF-4C16-B9EB-8271758BB37F}" presName="ParentText" presStyleLbl="node1" presStyleIdx="1" presStyleCnt="5" custScaleX="75006" custScaleY="76606" custLinFactNeighborX="-53622" custLinFactNeighborY="5752">
        <dgm:presLayoutVars>
          <dgm:chMax val="1"/>
          <dgm:chPref val="1"/>
          <dgm:bulletEnabled val="1"/>
        </dgm:presLayoutVars>
      </dgm:prSet>
      <dgm:spPr/>
    </dgm:pt>
    <dgm:pt modelId="{22B3D78B-6309-48CE-B405-4E44866DF9F4}" type="pres">
      <dgm:prSet presAssocID="{36F29A36-55EF-4C16-B9EB-8271758BB37F}" presName="ChildText" presStyleLbl="revTx" presStyleIdx="1" presStyleCnt="4">
        <dgm:presLayoutVars>
          <dgm:chMax val="0"/>
          <dgm:chPref val="0"/>
          <dgm:bulletEnabled val="1"/>
        </dgm:presLayoutVars>
      </dgm:prSet>
      <dgm:spPr/>
    </dgm:pt>
    <dgm:pt modelId="{C55BF57F-0253-4F5D-804C-B97657B1B997}" type="pres">
      <dgm:prSet presAssocID="{1D668D35-084D-4A86-B521-8530B1A1DB4F}" presName="sibTrans" presStyleCnt="0"/>
      <dgm:spPr/>
    </dgm:pt>
    <dgm:pt modelId="{D91B2AE8-1A55-4107-858F-DF52281FF87E}" type="pres">
      <dgm:prSet presAssocID="{7AEDFAD8-A08A-49F6-B9A2-1EC1CAAEE330}" presName="composite" presStyleCnt="0"/>
      <dgm:spPr/>
    </dgm:pt>
    <dgm:pt modelId="{352AA6E4-420E-454C-A52A-605B6ED3BF81}" type="pres">
      <dgm:prSet presAssocID="{7AEDFAD8-A08A-49F6-B9A2-1EC1CAAEE330}" presName="bentUpArrow1" presStyleLbl="alignImgPlace1" presStyleIdx="2" presStyleCnt="4" custScaleX="120585" custScaleY="104064" custLinFactNeighborX="14028" custLinFactNeighborY="6562"/>
      <dgm:spPr/>
    </dgm:pt>
    <dgm:pt modelId="{C577E45E-87F7-4EA8-911C-823019FA36FD}" type="pres">
      <dgm:prSet presAssocID="{7AEDFAD8-A08A-49F6-B9A2-1EC1CAAEE330}" presName="ParentText" presStyleLbl="node1" presStyleIdx="2" presStyleCnt="5" custScaleX="75006" custScaleY="76606" custLinFactNeighborX="-24222" custLinFactNeighborY="11734">
        <dgm:presLayoutVars>
          <dgm:chMax val="1"/>
          <dgm:chPref val="1"/>
          <dgm:bulletEnabled val="1"/>
        </dgm:presLayoutVars>
      </dgm:prSet>
      <dgm:spPr/>
    </dgm:pt>
    <dgm:pt modelId="{35A722FF-D92C-4ADE-8BFE-315B906BD063}" type="pres">
      <dgm:prSet presAssocID="{7AEDFAD8-A08A-49F6-B9A2-1EC1CAAEE330}" presName="ChildText" presStyleLbl="revTx" presStyleIdx="2" presStyleCnt="4">
        <dgm:presLayoutVars>
          <dgm:chMax val="0"/>
          <dgm:chPref val="0"/>
          <dgm:bulletEnabled val="1"/>
        </dgm:presLayoutVars>
      </dgm:prSet>
      <dgm:spPr/>
    </dgm:pt>
    <dgm:pt modelId="{EAA8616E-D0CC-48BF-BD12-E17C0E45A9E8}" type="pres">
      <dgm:prSet presAssocID="{CF23AB38-0187-4B40-AC88-987A8A82BBE0}" presName="sibTrans" presStyleCnt="0"/>
      <dgm:spPr/>
    </dgm:pt>
    <dgm:pt modelId="{D0B86FC8-9A1F-4F77-A81C-435A4BD72F07}" type="pres">
      <dgm:prSet presAssocID="{46DE732B-1A58-480E-9264-C06F528C2170}" presName="composite" presStyleCnt="0"/>
      <dgm:spPr/>
    </dgm:pt>
    <dgm:pt modelId="{76FB7F2C-EC62-4EE0-8A00-13B9FBB5539B}" type="pres">
      <dgm:prSet presAssocID="{46DE732B-1A58-480E-9264-C06F528C2170}" presName="bentUpArrow1" presStyleLbl="alignImgPlace1" presStyleIdx="3" presStyleCnt="4" custScaleX="117224" custScaleY="89435" custLinFactNeighborX="49605" custLinFactNeighborY="-9332"/>
      <dgm:spPr/>
    </dgm:pt>
    <dgm:pt modelId="{5C5F5BC8-D8E3-44A3-9EBF-85FA042F89DD}" type="pres">
      <dgm:prSet presAssocID="{46DE732B-1A58-480E-9264-C06F528C2170}" presName="ParentText" presStyleLbl="node1" presStyleIdx="3" presStyleCnt="5" custScaleX="75006" custScaleY="76606" custLinFactNeighborX="4727" custLinFactNeighborY="3494">
        <dgm:presLayoutVars>
          <dgm:chMax val="1"/>
          <dgm:chPref val="1"/>
          <dgm:bulletEnabled val="1"/>
        </dgm:presLayoutVars>
      </dgm:prSet>
      <dgm:spPr/>
    </dgm:pt>
    <dgm:pt modelId="{69B62407-736F-4264-95C4-1AEBFB8EA5D8}" type="pres">
      <dgm:prSet presAssocID="{46DE732B-1A58-480E-9264-C06F528C2170}" presName="ChildText" presStyleLbl="revTx" presStyleIdx="3" presStyleCnt="4">
        <dgm:presLayoutVars>
          <dgm:chMax val="0"/>
          <dgm:chPref val="0"/>
          <dgm:bulletEnabled val="1"/>
        </dgm:presLayoutVars>
      </dgm:prSet>
      <dgm:spPr/>
    </dgm:pt>
    <dgm:pt modelId="{BE623174-B34E-4E4E-9013-05A7BC76062C}" type="pres">
      <dgm:prSet presAssocID="{7C90BF46-DDF2-4E5C-8473-A6B3C184A509}" presName="sibTrans" presStyleCnt="0"/>
      <dgm:spPr/>
    </dgm:pt>
    <dgm:pt modelId="{204E13E5-E092-4BCD-B482-C25DB86AD427}" type="pres">
      <dgm:prSet presAssocID="{63E8C852-A39F-4B95-84B3-72570A8CB6C0}" presName="composite" presStyleCnt="0"/>
      <dgm:spPr/>
    </dgm:pt>
    <dgm:pt modelId="{9DDE7B1B-7A0B-448A-85EE-69153733E523}" type="pres">
      <dgm:prSet presAssocID="{63E8C852-A39F-4B95-84B3-72570A8CB6C0}" presName="ParentText" presStyleLbl="node1" presStyleIdx="4" presStyleCnt="5" custScaleX="75006" custScaleY="76606" custLinFactNeighborX="35138" custLinFactNeighborY="1790">
        <dgm:presLayoutVars>
          <dgm:chMax val="1"/>
          <dgm:chPref val="1"/>
          <dgm:bulletEnabled val="1"/>
        </dgm:presLayoutVars>
      </dgm:prSet>
      <dgm:spPr/>
    </dgm:pt>
  </dgm:ptLst>
  <dgm:cxnLst>
    <dgm:cxn modelId="{2FE93E1F-888D-482E-A10B-D9961E6198CE}" srcId="{036E3AB4-8B02-4614-8A3D-69A8CADAF024}" destId="{36F29A36-55EF-4C16-B9EB-8271758BB37F}" srcOrd="1" destOrd="0" parTransId="{B91D29C5-E795-44A2-89C8-2232ECBCA4A7}" sibTransId="{1D668D35-084D-4A86-B521-8530B1A1DB4F}"/>
    <dgm:cxn modelId="{BC36A62E-A94F-405B-8CBA-F0ED2CDFE4DD}" type="presOf" srcId="{46DE732B-1A58-480E-9264-C06F528C2170}" destId="{5C5F5BC8-D8E3-44A3-9EBF-85FA042F89DD}" srcOrd="0" destOrd="0" presId="urn:microsoft.com/office/officeart/2005/8/layout/StepDownProcess"/>
    <dgm:cxn modelId="{A0C5932F-D20D-41CA-A29D-DAFC63D5D920}" srcId="{036E3AB4-8B02-4614-8A3D-69A8CADAF024}" destId="{7AEDFAD8-A08A-49F6-B9A2-1EC1CAAEE330}" srcOrd="2" destOrd="0" parTransId="{D19A866F-7BDB-43A0-A4CF-50DAE16E5D1C}" sibTransId="{CF23AB38-0187-4B40-AC88-987A8A82BBE0}"/>
    <dgm:cxn modelId="{FCB88845-E19B-4A06-93B7-B4B73872838E}" type="presOf" srcId="{036E3AB4-8B02-4614-8A3D-69A8CADAF024}" destId="{878C17DA-D825-4927-90AD-50ED3DDEEB46}" srcOrd="0" destOrd="0" presId="urn:microsoft.com/office/officeart/2005/8/layout/StepDownProcess"/>
    <dgm:cxn modelId="{A1BBF68B-C75A-40FE-8DC1-74EC9D5EA1BD}" type="presOf" srcId="{998BB7E5-56BC-4FBB-B509-92203A0BE9EB}" destId="{26CE3CFD-E2CC-465C-9B57-A9A6AD2CB861}" srcOrd="0" destOrd="0" presId="urn:microsoft.com/office/officeart/2005/8/layout/StepDownProcess"/>
    <dgm:cxn modelId="{728A1F99-CAD6-4F59-BD34-C8640163AC2E}" type="presOf" srcId="{63E8C852-A39F-4B95-84B3-72570A8CB6C0}" destId="{9DDE7B1B-7A0B-448A-85EE-69153733E523}" srcOrd="0" destOrd="0" presId="urn:microsoft.com/office/officeart/2005/8/layout/StepDownProcess"/>
    <dgm:cxn modelId="{8879A6AF-0452-4DB8-BC60-A1CEB7C7409D}" type="presOf" srcId="{36F29A36-55EF-4C16-B9EB-8271758BB37F}" destId="{9966D8A3-5255-449B-8C13-96D78500C276}" srcOrd="0" destOrd="0" presId="urn:microsoft.com/office/officeart/2005/8/layout/StepDownProcess"/>
    <dgm:cxn modelId="{801D4AB8-A456-4A60-B3FE-C3823C3EA21D}" type="presOf" srcId="{7AEDFAD8-A08A-49F6-B9A2-1EC1CAAEE330}" destId="{C577E45E-87F7-4EA8-911C-823019FA36FD}" srcOrd="0" destOrd="0" presId="urn:microsoft.com/office/officeart/2005/8/layout/StepDownProcess"/>
    <dgm:cxn modelId="{AC1CF6DC-E3F2-4C18-B455-C1EC1E8CAA26}" srcId="{036E3AB4-8B02-4614-8A3D-69A8CADAF024}" destId="{63E8C852-A39F-4B95-84B3-72570A8CB6C0}" srcOrd="4" destOrd="0" parTransId="{AA6E75EE-3A25-4CF0-9878-D469700F08B7}" sibTransId="{561076AC-E848-4FAC-956E-19A24C1DB106}"/>
    <dgm:cxn modelId="{65C7FAE1-CAC2-496E-A671-6DE0D59711FD}" srcId="{036E3AB4-8B02-4614-8A3D-69A8CADAF024}" destId="{46DE732B-1A58-480E-9264-C06F528C2170}" srcOrd="3" destOrd="0" parTransId="{2F629A14-E542-4482-A190-9AE8FF5A8BDC}" sibTransId="{7C90BF46-DDF2-4E5C-8473-A6B3C184A509}"/>
    <dgm:cxn modelId="{65A9D5EB-9938-49A7-BDFF-B3AEDE6F7190}" srcId="{036E3AB4-8B02-4614-8A3D-69A8CADAF024}" destId="{998BB7E5-56BC-4FBB-B509-92203A0BE9EB}" srcOrd="0" destOrd="0" parTransId="{093FAB21-CCBD-4E01-ADC8-294D3B2B8808}" sibTransId="{013B2CEF-B48A-4C95-A3DA-74567A6947C8}"/>
    <dgm:cxn modelId="{3D6CF9C6-C3DB-454B-B64E-2688182E49C6}" type="presParOf" srcId="{878C17DA-D825-4927-90AD-50ED3DDEEB46}" destId="{FA5E5EA0-A958-4A39-BFFA-EF0B5F2C91B8}" srcOrd="0" destOrd="0" presId="urn:microsoft.com/office/officeart/2005/8/layout/StepDownProcess"/>
    <dgm:cxn modelId="{F5D59AB7-1D0B-4D75-A23B-FD75017A7A22}" type="presParOf" srcId="{FA5E5EA0-A958-4A39-BFFA-EF0B5F2C91B8}" destId="{3A69AB55-5743-4732-8221-739043B4BF15}" srcOrd="0" destOrd="0" presId="urn:microsoft.com/office/officeart/2005/8/layout/StepDownProcess"/>
    <dgm:cxn modelId="{8362F429-5E93-4E15-B8C0-387FBABFF871}" type="presParOf" srcId="{FA5E5EA0-A958-4A39-BFFA-EF0B5F2C91B8}" destId="{26CE3CFD-E2CC-465C-9B57-A9A6AD2CB861}" srcOrd="1" destOrd="0" presId="urn:microsoft.com/office/officeart/2005/8/layout/StepDownProcess"/>
    <dgm:cxn modelId="{8AF1AAB9-B229-4037-9724-BCA349216A32}" type="presParOf" srcId="{FA5E5EA0-A958-4A39-BFFA-EF0B5F2C91B8}" destId="{70265761-A61F-417E-BDC9-318990820A66}" srcOrd="2" destOrd="0" presId="urn:microsoft.com/office/officeart/2005/8/layout/StepDownProcess"/>
    <dgm:cxn modelId="{6D8AC717-8757-44CF-9B15-45C3A1144FD2}" type="presParOf" srcId="{878C17DA-D825-4927-90AD-50ED3DDEEB46}" destId="{2AC4DC8D-19B2-4107-B318-D8B5F9E1CB01}" srcOrd="1" destOrd="0" presId="urn:microsoft.com/office/officeart/2005/8/layout/StepDownProcess"/>
    <dgm:cxn modelId="{C091ABB8-2717-4563-8752-1540AE5FD618}" type="presParOf" srcId="{878C17DA-D825-4927-90AD-50ED3DDEEB46}" destId="{4321DBFB-4BCA-4FC0-AD17-050F6D3BE781}" srcOrd="2" destOrd="0" presId="urn:microsoft.com/office/officeart/2005/8/layout/StepDownProcess"/>
    <dgm:cxn modelId="{DDC418E2-BE21-49F9-9764-E49D4F17FA55}" type="presParOf" srcId="{4321DBFB-4BCA-4FC0-AD17-050F6D3BE781}" destId="{6E0232E5-EEF5-4FE4-9D0F-9AC05421E9E1}" srcOrd="0" destOrd="0" presId="urn:microsoft.com/office/officeart/2005/8/layout/StepDownProcess"/>
    <dgm:cxn modelId="{6B62EBFB-C360-4569-8A45-F9CA62B3AB24}" type="presParOf" srcId="{4321DBFB-4BCA-4FC0-AD17-050F6D3BE781}" destId="{9966D8A3-5255-449B-8C13-96D78500C276}" srcOrd="1" destOrd="0" presId="urn:microsoft.com/office/officeart/2005/8/layout/StepDownProcess"/>
    <dgm:cxn modelId="{50851A05-1694-4E45-96C6-76DD003FE55E}" type="presParOf" srcId="{4321DBFB-4BCA-4FC0-AD17-050F6D3BE781}" destId="{22B3D78B-6309-48CE-B405-4E44866DF9F4}" srcOrd="2" destOrd="0" presId="urn:microsoft.com/office/officeart/2005/8/layout/StepDownProcess"/>
    <dgm:cxn modelId="{0E33765C-0E66-4FAA-BF7E-A3DDAFE257F9}" type="presParOf" srcId="{878C17DA-D825-4927-90AD-50ED3DDEEB46}" destId="{C55BF57F-0253-4F5D-804C-B97657B1B997}" srcOrd="3" destOrd="0" presId="urn:microsoft.com/office/officeart/2005/8/layout/StepDownProcess"/>
    <dgm:cxn modelId="{79CF1AF2-999B-4F04-8735-EBDD39F62121}" type="presParOf" srcId="{878C17DA-D825-4927-90AD-50ED3DDEEB46}" destId="{D91B2AE8-1A55-4107-858F-DF52281FF87E}" srcOrd="4" destOrd="0" presId="urn:microsoft.com/office/officeart/2005/8/layout/StepDownProcess"/>
    <dgm:cxn modelId="{2F7FC2B6-817E-435F-8736-F3CCF428C536}" type="presParOf" srcId="{D91B2AE8-1A55-4107-858F-DF52281FF87E}" destId="{352AA6E4-420E-454C-A52A-605B6ED3BF81}" srcOrd="0" destOrd="0" presId="urn:microsoft.com/office/officeart/2005/8/layout/StepDownProcess"/>
    <dgm:cxn modelId="{590A3B34-5ADC-426D-A480-50C3F1BF0697}" type="presParOf" srcId="{D91B2AE8-1A55-4107-858F-DF52281FF87E}" destId="{C577E45E-87F7-4EA8-911C-823019FA36FD}" srcOrd="1" destOrd="0" presId="urn:microsoft.com/office/officeart/2005/8/layout/StepDownProcess"/>
    <dgm:cxn modelId="{F83F5E0F-08B6-4BE1-8DF1-FEDB78ADB2E2}" type="presParOf" srcId="{D91B2AE8-1A55-4107-858F-DF52281FF87E}" destId="{35A722FF-D92C-4ADE-8BFE-315B906BD063}" srcOrd="2" destOrd="0" presId="urn:microsoft.com/office/officeart/2005/8/layout/StepDownProcess"/>
    <dgm:cxn modelId="{70A090F4-B088-4A4D-9CDB-B1A56306F161}" type="presParOf" srcId="{878C17DA-D825-4927-90AD-50ED3DDEEB46}" destId="{EAA8616E-D0CC-48BF-BD12-E17C0E45A9E8}" srcOrd="5" destOrd="0" presId="urn:microsoft.com/office/officeart/2005/8/layout/StepDownProcess"/>
    <dgm:cxn modelId="{DC72173C-7110-43E6-AC9E-1D143A382B46}" type="presParOf" srcId="{878C17DA-D825-4927-90AD-50ED3DDEEB46}" destId="{D0B86FC8-9A1F-4F77-A81C-435A4BD72F07}" srcOrd="6" destOrd="0" presId="urn:microsoft.com/office/officeart/2005/8/layout/StepDownProcess"/>
    <dgm:cxn modelId="{030FA868-011A-4D43-88D7-724665BFD120}" type="presParOf" srcId="{D0B86FC8-9A1F-4F77-A81C-435A4BD72F07}" destId="{76FB7F2C-EC62-4EE0-8A00-13B9FBB5539B}" srcOrd="0" destOrd="0" presId="urn:microsoft.com/office/officeart/2005/8/layout/StepDownProcess"/>
    <dgm:cxn modelId="{87FC7D32-BF1B-4B0C-8522-EFA0A32750C2}" type="presParOf" srcId="{D0B86FC8-9A1F-4F77-A81C-435A4BD72F07}" destId="{5C5F5BC8-D8E3-44A3-9EBF-85FA042F89DD}" srcOrd="1" destOrd="0" presId="urn:microsoft.com/office/officeart/2005/8/layout/StepDownProcess"/>
    <dgm:cxn modelId="{31D91990-0D39-4E66-8B16-C1F3F3F8E629}" type="presParOf" srcId="{D0B86FC8-9A1F-4F77-A81C-435A4BD72F07}" destId="{69B62407-736F-4264-95C4-1AEBFB8EA5D8}" srcOrd="2" destOrd="0" presId="urn:microsoft.com/office/officeart/2005/8/layout/StepDownProcess"/>
    <dgm:cxn modelId="{A8E89C43-4A25-4593-9D3F-2BC374097D14}" type="presParOf" srcId="{878C17DA-D825-4927-90AD-50ED3DDEEB46}" destId="{BE623174-B34E-4E4E-9013-05A7BC76062C}" srcOrd="7" destOrd="0" presId="urn:microsoft.com/office/officeart/2005/8/layout/StepDownProcess"/>
    <dgm:cxn modelId="{CAA8762F-9B67-4354-8164-1259A7BF2C69}" type="presParOf" srcId="{878C17DA-D825-4927-90AD-50ED3DDEEB46}" destId="{204E13E5-E092-4BCD-B482-C25DB86AD427}" srcOrd="8" destOrd="0" presId="urn:microsoft.com/office/officeart/2005/8/layout/StepDownProcess"/>
    <dgm:cxn modelId="{E78D5000-78ED-431F-9812-AF9A5EA5BD27}" type="presParOf" srcId="{204E13E5-E092-4BCD-B482-C25DB86AD427}" destId="{9DDE7B1B-7A0B-448A-85EE-69153733E523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69AB55-5743-4732-8221-739043B4BF15}">
      <dsp:nvSpPr>
        <dsp:cNvPr id="0" name=""/>
        <dsp:cNvSpPr/>
      </dsp:nvSpPr>
      <dsp:spPr>
        <a:xfrm rot="5400000">
          <a:off x="2000268" y="812614"/>
          <a:ext cx="1041492" cy="1373942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gradFill rotWithShape="0">
          <a:gsLst>
            <a:gs pos="0">
              <a:schemeClr val="accent1">
                <a:tint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26CE3CFD-E2CC-465C-9B57-A9A6AD2CB861}">
      <dsp:nvSpPr>
        <dsp:cNvPr id="0" name=""/>
        <dsp:cNvSpPr/>
      </dsp:nvSpPr>
      <dsp:spPr>
        <a:xfrm>
          <a:off x="1388305" y="36165"/>
          <a:ext cx="1263694" cy="903413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Data</a:t>
          </a:r>
        </a:p>
      </dsp:txBody>
      <dsp:txXfrm>
        <a:off x="1432414" y="80274"/>
        <a:ext cx="1175476" cy="815195"/>
      </dsp:txXfrm>
    </dsp:sp>
    <dsp:sp modelId="{70265761-A61F-417E-BDC9-318990820A66}">
      <dsp:nvSpPr>
        <dsp:cNvPr id="0" name=""/>
        <dsp:cNvSpPr/>
      </dsp:nvSpPr>
      <dsp:spPr>
        <a:xfrm>
          <a:off x="4255751" y="28019"/>
          <a:ext cx="1225356" cy="9531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0232E5-EEF5-4FE4-9D0F-9AC05421E9E1}">
      <dsp:nvSpPr>
        <dsp:cNvPr id="0" name=""/>
        <dsp:cNvSpPr/>
      </dsp:nvSpPr>
      <dsp:spPr>
        <a:xfrm rot="5400000">
          <a:off x="3832525" y="2154219"/>
          <a:ext cx="1041492" cy="1373942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gradFill rotWithShape="0">
          <a:gsLst>
            <a:gs pos="0">
              <a:schemeClr val="accent1">
                <a:tint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9966D8A3-5255-449B-8C13-96D78500C276}">
      <dsp:nvSpPr>
        <dsp:cNvPr id="0" name=""/>
        <dsp:cNvSpPr/>
      </dsp:nvSpPr>
      <dsp:spPr>
        <a:xfrm>
          <a:off x="3237235" y="1353928"/>
          <a:ext cx="1263694" cy="903413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Train models</a:t>
          </a:r>
        </a:p>
      </dsp:txBody>
      <dsp:txXfrm>
        <a:off x="3281344" y="1398037"/>
        <a:ext cx="1175476" cy="815195"/>
      </dsp:txXfrm>
    </dsp:sp>
    <dsp:sp modelId="{22B3D78B-6309-48CE-B405-4E44866DF9F4}">
      <dsp:nvSpPr>
        <dsp:cNvPr id="0" name=""/>
        <dsp:cNvSpPr/>
      </dsp:nvSpPr>
      <dsp:spPr>
        <a:xfrm>
          <a:off x="5614896" y="1260625"/>
          <a:ext cx="1225356" cy="9531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2AA6E4-420E-454C-A52A-605B6ED3BF81}">
      <dsp:nvSpPr>
        <dsp:cNvPr id="0" name=""/>
        <dsp:cNvSpPr/>
      </dsp:nvSpPr>
      <dsp:spPr>
        <a:xfrm rot="5400000">
          <a:off x="5693905" y="3438587"/>
          <a:ext cx="1041492" cy="1373942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gradFill rotWithShape="0">
          <a:gsLst>
            <a:gs pos="0">
              <a:schemeClr val="accent1">
                <a:tint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C577E45E-87F7-4EA8-911C-823019FA36FD}">
      <dsp:nvSpPr>
        <dsp:cNvPr id="0" name=""/>
        <dsp:cNvSpPr/>
      </dsp:nvSpPr>
      <dsp:spPr>
        <a:xfrm>
          <a:off x="5091709" y="2657079"/>
          <a:ext cx="1263694" cy="903413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Top 8 models</a:t>
          </a:r>
        </a:p>
      </dsp:txBody>
      <dsp:txXfrm>
        <a:off x="5135818" y="2701188"/>
        <a:ext cx="1175476" cy="815195"/>
      </dsp:txXfrm>
    </dsp:sp>
    <dsp:sp modelId="{35A722FF-D92C-4ADE-8BFE-315B906BD063}">
      <dsp:nvSpPr>
        <dsp:cNvPr id="0" name=""/>
        <dsp:cNvSpPr/>
      </dsp:nvSpPr>
      <dsp:spPr>
        <a:xfrm>
          <a:off x="6974041" y="2493230"/>
          <a:ext cx="1225356" cy="9531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FB7F2C-EC62-4EE0-8A00-13B9FBB5539B}">
      <dsp:nvSpPr>
        <dsp:cNvPr id="0" name=""/>
        <dsp:cNvSpPr/>
      </dsp:nvSpPr>
      <dsp:spPr>
        <a:xfrm rot="5400000">
          <a:off x="7512471" y="4531269"/>
          <a:ext cx="895082" cy="1335647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gradFill rotWithShape="0">
          <a:gsLst>
            <a:gs pos="0">
              <a:schemeClr val="accent1">
                <a:tint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5C5F5BC8-D8E3-44A3-9EBF-85FA042F89DD}">
      <dsp:nvSpPr>
        <dsp:cNvPr id="0" name=""/>
        <dsp:cNvSpPr/>
      </dsp:nvSpPr>
      <dsp:spPr>
        <a:xfrm>
          <a:off x="6919436" y="3792510"/>
          <a:ext cx="1263694" cy="903413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Evaluation</a:t>
          </a:r>
        </a:p>
      </dsp:txBody>
      <dsp:txXfrm>
        <a:off x="6963545" y="3836619"/>
        <a:ext cx="1175476" cy="815195"/>
      </dsp:txXfrm>
    </dsp:sp>
    <dsp:sp modelId="{69B62407-736F-4264-95C4-1AEBFB8EA5D8}">
      <dsp:nvSpPr>
        <dsp:cNvPr id="0" name=""/>
        <dsp:cNvSpPr/>
      </dsp:nvSpPr>
      <dsp:spPr>
        <a:xfrm>
          <a:off x="8314039" y="3725836"/>
          <a:ext cx="1225356" cy="9531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DE7B1B-7A0B-448A-85EE-69153733E523}">
      <dsp:nvSpPr>
        <dsp:cNvPr id="0" name=""/>
        <dsp:cNvSpPr/>
      </dsp:nvSpPr>
      <dsp:spPr>
        <a:xfrm>
          <a:off x="8678137" y="4906345"/>
          <a:ext cx="1263694" cy="903413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Final Model</a:t>
          </a:r>
        </a:p>
      </dsp:txBody>
      <dsp:txXfrm>
        <a:off x="8722246" y="4950454"/>
        <a:ext cx="1175476" cy="8151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F97DFCF-F890-A143-9133-C8B65C9B01E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E2C281-2434-D94F-B4BD-BA3CD4DB8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6D5B4E-BF3E-3B45-A4BA-D6C3B92870D7}" type="datetimeFigureOut">
              <a:rPr lang="en-US" smtClean="0"/>
              <a:t>10/21/2021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17CBFA-633D-5540-AFAA-BE1F495EC62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6B5631-D714-AD41-853B-A883ADC344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5AE8BC-2AB3-9E4C-9797-2A6F8A74C7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9870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A8621B-8C8E-49BA-8772-41D0FE75A082}" type="datetimeFigureOut">
              <a:rPr lang="en-US" smtClean="0"/>
              <a:t>10/21/2021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8B34ED-4CDD-41C9-90F7-D768D5559A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970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9491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949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80209DF-C4D9-43B8-AA05-F5361915304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512343" y="5922140"/>
            <a:ext cx="5167313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58235C5-25B1-4243-9762-4AAD3C08E8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038600" y="3608511"/>
            <a:ext cx="4114800" cy="51879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>
            <a:noAutofit/>
          </a:bodyPr>
          <a:lstStyle>
            <a:lvl1pPr marL="0" indent="0" algn="ctr">
              <a:buNone/>
              <a:defRPr sz="1800" cap="all" baseline="0"/>
            </a:lvl1pPr>
          </a:lstStyle>
          <a:p>
            <a:r>
              <a:rPr lang="en-US" spc="300" dirty="0"/>
              <a:t>ANNUAL REVIEW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8B2C6E-DB6F-4476-8E95-9F6EC79392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0836" y="2445633"/>
            <a:ext cx="11490325" cy="823913"/>
          </a:xfrm>
        </p:spPr>
        <p:txBody>
          <a:bodyPr>
            <a:noAutofit/>
          </a:bodyPr>
          <a:lstStyle>
            <a:lvl1pPr>
              <a:lnSpc>
                <a:spcPct val="150000"/>
              </a:lnSpc>
              <a:spcBef>
                <a:spcPts val="1000"/>
              </a:spcBef>
              <a:defRPr sz="4000" cap="all" spc="300" baseline="0"/>
            </a:lvl1pPr>
          </a:lstStyle>
          <a:p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823031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86FE9B2-6286-484B-8943-95EE0B6B026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5416550" cy="6858000"/>
          </a:xfr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D4E8708-8565-4A5B-9D9E-1D4F40EAF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42436126-0370-4532-A8AD-D20897982AD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0" y="1661160"/>
            <a:ext cx="4646246" cy="2218585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cs typeface="Biome Light" panose="020B0303030204020804" pitchFamily="34" charset="0"/>
              </a:rPr>
              <a:t>Click to edit master text style.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7" name="Slide Number Placeholder 70">
            <a:extLst>
              <a:ext uri="{FF2B5EF4-FFF2-40B4-BE49-F238E27FC236}">
                <a16:creationId xmlns:a16="http://schemas.microsoft.com/office/drawing/2014/main" id="{AEC105AD-E933-4969-B038-0ABD6F013167}"/>
              </a:ext>
            </a:extLst>
          </p:cNvPr>
          <p:cNvSpPr txBox="1">
            <a:spLocks/>
          </p:cNvSpPr>
          <p:nvPr userDrawn="1"/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6CDEBF2-B5C9-4887-B717-81C3D1A73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612037"/>
            <a:ext cx="5897218" cy="884238"/>
          </a:xfrm>
        </p:spPr>
        <p:txBody>
          <a:bodyPr lIns="91440" rIns="91440"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16A7FA3-8C13-4E5A-88C4-4357C8ACD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07044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196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9074D0F-754F-4F2C-A410-F222D2D2346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02365" y="1660810"/>
            <a:ext cx="10787270" cy="830649"/>
          </a:xfrm>
        </p:spPr>
        <p:txBody>
          <a:bodyPr>
            <a:noAutofit/>
          </a:bodyPr>
          <a:lstStyle/>
          <a:p>
            <a:r>
              <a:rPr lang="en-US" sz="4000" spc="300"/>
              <a:t>Click to edit Master title style</a:t>
            </a:r>
            <a:endParaRPr lang="en-US" sz="4000" spc="300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80209DF-C4D9-43B8-AA05-F5361915304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512343" y="5137992"/>
            <a:ext cx="5167313" cy="51879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1D89734B-03E0-4ADE-8F62-C819F3E976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8194" y="3903126"/>
            <a:ext cx="3064668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Text Placeholder 13">
            <a:extLst>
              <a:ext uri="{FF2B5EF4-FFF2-40B4-BE49-F238E27FC236}">
                <a16:creationId xmlns:a16="http://schemas.microsoft.com/office/drawing/2014/main" id="{85971F4D-8B59-4B3E-9169-64E0EF1BA85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63664" y="3893330"/>
            <a:ext cx="3064668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3" name="Text Placeholder 13">
            <a:extLst>
              <a:ext uri="{FF2B5EF4-FFF2-40B4-BE49-F238E27FC236}">
                <a16:creationId xmlns:a16="http://schemas.microsoft.com/office/drawing/2014/main" id="{90B19777-E2ED-419C-B486-857117FD081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539138" y="3903126"/>
            <a:ext cx="3064668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4" name="Online Image Placeholder 33">
            <a:extLst>
              <a:ext uri="{FF2B5EF4-FFF2-40B4-BE49-F238E27FC236}">
                <a16:creationId xmlns:a16="http://schemas.microsoft.com/office/drawing/2014/main" id="{1A58EB44-F532-4998-B316-61C738C37BF5}"/>
              </a:ext>
            </a:extLst>
          </p:cNvPr>
          <p:cNvSpPr>
            <a:spLocks noGrp="1"/>
          </p:cNvSpPr>
          <p:nvPr>
            <p:ph type="clipArt" sz="quarter" idx="19" hasCustomPrompt="1"/>
          </p:nvPr>
        </p:nvSpPr>
        <p:spPr>
          <a:xfrm>
            <a:off x="1754768" y="3098985"/>
            <a:ext cx="731520" cy="731520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35" name="Online Image Placeholder 33">
            <a:extLst>
              <a:ext uri="{FF2B5EF4-FFF2-40B4-BE49-F238E27FC236}">
                <a16:creationId xmlns:a16="http://schemas.microsoft.com/office/drawing/2014/main" id="{33763C3C-3545-40BD-9B2C-DC4C0E4CE819}"/>
              </a:ext>
            </a:extLst>
          </p:cNvPr>
          <p:cNvSpPr>
            <a:spLocks noGrp="1"/>
          </p:cNvSpPr>
          <p:nvPr>
            <p:ph type="clipArt" sz="quarter" idx="20" hasCustomPrompt="1"/>
          </p:nvPr>
        </p:nvSpPr>
        <p:spPr>
          <a:xfrm>
            <a:off x="5730240" y="3098985"/>
            <a:ext cx="731520" cy="731520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36" name="Online Image Placeholder 33">
            <a:extLst>
              <a:ext uri="{FF2B5EF4-FFF2-40B4-BE49-F238E27FC236}">
                <a16:creationId xmlns:a16="http://schemas.microsoft.com/office/drawing/2014/main" id="{1C5D3777-17F3-4225-8C52-2EF1DB4FD54A}"/>
              </a:ext>
            </a:extLst>
          </p:cNvPr>
          <p:cNvSpPr>
            <a:spLocks noGrp="1"/>
          </p:cNvSpPr>
          <p:nvPr>
            <p:ph type="clipArt" sz="quarter" idx="21" hasCustomPrompt="1"/>
          </p:nvPr>
        </p:nvSpPr>
        <p:spPr>
          <a:xfrm>
            <a:off x="9705712" y="3098985"/>
            <a:ext cx="731520" cy="731520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31737403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  <a:prstGeom prst="parallelogram">
            <a:avLst/>
          </a:prstGeo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83D428-B974-43F4-9246-0A2EECA11A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68819" y="642927"/>
            <a:ext cx="4846320" cy="1435947"/>
          </a:xfrm>
        </p:spPr>
        <p:txBody>
          <a:bodyPr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5400" baseline="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9D00A38D-CFE8-4333-B9D2-D3E7EACA4F0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068820" y="2078875"/>
            <a:ext cx="4114800" cy="3798888"/>
          </a:xfrm>
        </p:spPr>
        <p:txBody>
          <a:bodyPr>
            <a:noAutofit/>
          </a:bodyPr>
          <a:lstStyle>
            <a:lvl1pPr marL="0" indent="0">
              <a:buNone/>
              <a:defRPr sz="1800" spc="3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AA8588E-221D-4931-A290-C5C418443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068820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115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E5539E44-E270-49B4-8B0A-07870325AA9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25539" y="1546138"/>
            <a:ext cx="4023360" cy="464871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 spc="300" baseline="0" dirty="0">
                <a:solidFill>
                  <a:schemeClr val="lt1"/>
                </a:solidFill>
              </a:defRPr>
            </a:lvl1pPr>
          </a:lstStyle>
          <a:p>
            <a:pPr marL="0" lvl="0" algn="ctr"/>
            <a:r>
              <a:rPr lang="en-US" dirty="0"/>
              <a:t>CLICK TO EDIT MASTER TEXT STYLES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86FE9B2-6286-484B-8943-95EE0B6B026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5416550" cy="6846932"/>
          </a:xfr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D4E8708-8565-4A5B-9D9E-1D4F40EAF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42436126-0370-4532-A8AD-D20897982AD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0" y="2799617"/>
            <a:ext cx="4646246" cy="2218585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cs typeface="Biome Light" panose="020B0303030204020804" pitchFamily="34" charset="0"/>
              </a:rPr>
              <a:t>Click to edit master text style.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7" name="Slide Number Placeholder 70">
            <a:extLst>
              <a:ext uri="{FF2B5EF4-FFF2-40B4-BE49-F238E27FC236}">
                <a16:creationId xmlns:a16="http://schemas.microsoft.com/office/drawing/2014/main" id="{AEC105AD-E933-4969-B038-0ABD6F013167}"/>
              </a:ext>
            </a:extLst>
          </p:cNvPr>
          <p:cNvSpPr txBox="1">
            <a:spLocks/>
          </p:cNvSpPr>
          <p:nvPr userDrawn="1"/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B0E4A3-5566-43FE-A59F-2C4F4FE7F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612037"/>
            <a:ext cx="5897218" cy="884238"/>
          </a:xfrm>
        </p:spPr>
        <p:txBody>
          <a:bodyPr lIns="91440" rIns="91440"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832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67922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4242487 w 6096000"/>
              <a:gd name="connsiteY2" fmla="*/ 6833286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67922"/>
              <a:gd name="connsiteX1" fmla="*/ 6096000 w 6096000"/>
              <a:gd name="connsiteY1" fmla="*/ 0 h 6867922"/>
              <a:gd name="connsiteX2" fmla="*/ 4228633 w 6096000"/>
              <a:gd name="connsiteY2" fmla="*/ 6867922 h 6867922"/>
              <a:gd name="connsiteX3" fmla="*/ 0 w 6096000"/>
              <a:gd name="connsiteY3" fmla="*/ 6858000 h 6867922"/>
              <a:gd name="connsiteX4" fmla="*/ 0 w 6096000"/>
              <a:gd name="connsiteY4" fmla="*/ 0 h 6867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67922">
                <a:moveTo>
                  <a:pt x="0" y="0"/>
                </a:moveTo>
                <a:lnTo>
                  <a:pt x="6096000" y="0"/>
                </a:lnTo>
                <a:lnTo>
                  <a:pt x="4228633" y="686792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ABA725B-4BCB-1D48-9C5D-46706B1871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262871"/>
            <a:ext cx="5251450" cy="1661297"/>
          </a:xfrm>
        </p:spPr>
        <p:txBody>
          <a:bodyPr anchor="b"/>
          <a:lstStyle>
            <a:lvl1pPr algn="l">
              <a:defRPr sz="6000" spc="300"/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3C356F-E483-4AFD-856C-13BB8E8A56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4378134"/>
            <a:ext cx="5251450" cy="36512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cap="all" spc="60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90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92279" y="365125"/>
            <a:ext cx="4018722" cy="573989"/>
          </a:xfrm>
        </p:spPr>
        <p:txBody>
          <a:bodyPr lIns="0" rIns="0">
            <a:noAutofit/>
          </a:bodyPr>
          <a:lstStyle>
            <a:lvl1pPr algn="l">
              <a:defRPr sz="3200" spc="300"/>
            </a:lvl1pPr>
          </a:lstStyle>
          <a:p>
            <a:r>
              <a:rPr lang="en-US" dirty="0"/>
              <a:t>SLIDE TITLE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2279" y="1263841"/>
            <a:ext cx="4018722" cy="4636392"/>
          </a:xfrm>
        </p:spPr>
        <p:txBody>
          <a:bodyPr lIns="0" rIns="0">
            <a:noAutofit/>
          </a:bodyPr>
          <a:lstStyle>
            <a:lvl1pPr>
              <a:lnSpc>
                <a:spcPct val="150000"/>
              </a:lnSpc>
              <a:spcBef>
                <a:spcPts val="500"/>
              </a:spcBef>
              <a:defRPr sz="1600"/>
            </a:lvl1pPr>
            <a:lvl2pPr>
              <a:lnSpc>
                <a:spcPct val="150000"/>
              </a:lnSpc>
              <a:spcBef>
                <a:spcPts val="500"/>
              </a:spcBef>
              <a:defRPr sz="1400"/>
            </a:lvl2pPr>
            <a:lvl3pPr>
              <a:lnSpc>
                <a:spcPct val="150000"/>
              </a:lnSpc>
              <a:spcBef>
                <a:spcPts val="500"/>
              </a:spcBef>
              <a:defRPr sz="1400"/>
            </a:lvl3pPr>
            <a:lvl4pPr>
              <a:lnSpc>
                <a:spcPct val="150000"/>
              </a:lnSpc>
              <a:spcBef>
                <a:spcPts val="500"/>
              </a:spcBef>
              <a:defRPr sz="1200"/>
            </a:lvl4pPr>
            <a:lvl5pPr>
              <a:lnSpc>
                <a:spcPct val="150000"/>
              </a:lnSpc>
              <a:spcBef>
                <a:spcPts val="500"/>
              </a:spcBef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9" name="Slide Number Placeholder 5">
            <a:extLst>
              <a:ext uri="{FF2B5EF4-FFF2-40B4-BE49-F238E27FC236}">
                <a16:creationId xmlns:a16="http://schemas.microsoft.com/office/drawing/2014/main" id="{3DEB48E0-328C-45EE-A8BD-90E6AB2610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D7CA175D-816E-4F70-96CC-8A1FD0EB16C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36600" y="3651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323519C8-24DE-471D-85A9-7A8AFACEC45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051300" y="3651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547F0F1E-7AF5-4B76-928C-7B28010C4F9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36600" y="24225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063D0E8E-9491-4AF0-918D-A0B782C5FD6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051300" y="24225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Picture Placeholder 4">
            <a:extLst>
              <a:ext uri="{FF2B5EF4-FFF2-40B4-BE49-F238E27FC236}">
                <a16:creationId xmlns:a16="http://schemas.microsoft.com/office/drawing/2014/main" id="{042F54CB-9200-4D74-968A-0A3E5871D9E5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36600" y="44799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4">
            <a:extLst>
              <a:ext uri="{FF2B5EF4-FFF2-40B4-BE49-F238E27FC236}">
                <a16:creationId xmlns:a16="http://schemas.microsoft.com/office/drawing/2014/main" id="{1D925119-27E3-496E-86BC-23416F94FB61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4051300" y="44799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DF93AF7-D4DC-42B5-8A4F-B5F3ABBB03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781678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9680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45D17-D652-4766-B11C-2E8D8390D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767791"/>
            <a:ext cx="11002962" cy="823913"/>
          </a:xfrm>
        </p:spPr>
        <p:txBody>
          <a:bodyPr>
            <a:noAutofit/>
          </a:bodyPr>
          <a:lstStyle>
            <a:lvl1pPr>
              <a:defRPr sz="4800" spc="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C7A58C-70BA-43E5-BD90-83ADB63B0C0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8A60B7-2499-42C6-8A74-ACDAE245746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634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179BAC-E989-4203-B9B4-662803654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0" y="4607137"/>
            <a:ext cx="4114800" cy="421480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>
            <a:noAutofit/>
          </a:bodyPr>
          <a:lstStyle>
            <a:lvl1pPr>
              <a:defRPr sz="1400" spc="300" baseline="0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0CCC81E-A013-4315-AD13-97BA3AA955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78756" y="1569719"/>
            <a:ext cx="9234488" cy="2651443"/>
          </a:xfrm>
        </p:spPr>
        <p:txBody>
          <a:bodyPr>
            <a:noAutofit/>
          </a:bodyPr>
          <a:lstStyle>
            <a:lvl1pPr marL="0" indent="0" algn="ctr">
              <a:buNone/>
              <a:defRPr sz="32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95553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2">
            <a:extLst>
              <a:ext uri="{FF2B5EF4-FFF2-40B4-BE49-F238E27FC236}">
                <a16:creationId xmlns:a16="http://schemas.microsoft.com/office/drawing/2014/main" id="{0EF11611-8537-47CC-87AC-2E25428B7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1"/>
            <a:ext cx="11002962" cy="1623218"/>
          </a:xfrm>
        </p:spPr>
        <p:txBody>
          <a:bodyPr anchor="ctr">
            <a:noAutofit/>
          </a:bodyPr>
          <a:lstStyle/>
          <a:p>
            <a:pPr algn="ctr"/>
            <a:r>
              <a:rPr lang="en-US" sz="4800"/>
              <a:t>Click to edit Master title style</a:t>
            </a:r>
            <a:endParaRPr lang="en-US" sz="4800" dirty="0"/>
          </a:p>
        </p:txBody>
      </p:sp>
      <p:sp>
        <p:nvSpPr>
          <p:cNvPr id="19" name="Picture Placeholder 17">
            <a:extLst>
              <a:ext uri="{FF2B5EF4-FFF2-40B4-BE49-F238E27FC236}">
                <a16:creationId xmlns:a16="http://schemas.microsoft.com/office/drawing/2014/main" id="{D1A63A52-1E65-414B-BBC3-D31F515791A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578601" y="1638300"/>
            <a:ext cx="5156200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ED7E0E1A-1E64-4A9A-9C8B-69486BD1123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69900" y="1638300"/>
            <a:ext cx="5156200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1E462965-19D7-4A65-B394-9AE76A5B48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9107" y="3864355"/>
            <a:ext cx="5157787" cy="494506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 spc="3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FAEC14D1-0BEA-4D9A-9D96-A56B6A9B07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9107" y="4531139"/>
            <a:ext cx="5157787" cy="2039144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4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1507BB47-1AB4-42F2-99FF-453A0622B8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65107" y="3864355"/>
            <a:ext cx="5183188" cy="494506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 spc="3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14" name="Content Placeholder 6">
            <a:extLst>
              <a:ext uri="{FF2B5EF4-FFF2-40B4-BE49-F238E27FC236}">
                <a16:creationId xmlns:a16="http://schemas.microsoft.com/office/drawing/2014/main" id="{438D6EEA-A0DB-4B5F-8F41-A9C1F2C094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65107" y="4531139"/>
            <a:ext cx="5183188" cy="2039144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4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A4909F59-7529-454A-A1EF-3CC1EADEF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9269" y="6468303"/>
            <a:ext cx="443948" cy="365125"/>
          </a:xfrm>
        </p:spPr>
        <p:txBody>
          <a:bodyPr>
            <a:noAutofit/>
          </a:bodyPr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834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">
            <a:extLst>
              <a:ext uri="{FF2B5EF4-FFF2-40B4-BE49-F238E27FC236}">
                <a16:creationId xmlns:a16="http://schemas.microsoft.com/office/drawing/2014/main" id="{6186F91B-547E-43BC-9BCE-04619DAA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1"/>
            <a:ext cx="11002962" cy="1623218"/>
          </a:xfrm>
        </p:spPr>
        <p:txBody>
          <a:bodyPr anchor="ctr">
            <a:noAutofit/>
          </a:bodyPr>
          <a:lstStyle/>
          <a:p>
            <a:pPr algn="ctr"/>
            <a:r>
              <a:rPr lang="en-US" sz="4800"/>
              <a:t>Click to edit Master title style</a:t>
            </a:r>
            <a:endParaRPr lang="en-US" sz="4800" dirty="0"/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D635DFA1-45D2-4EFE-8BB2-BE966346691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60121" y="3669506"/>
            <a:ext cx="3108326" cy="2566988"/>
          </a:xfrm>
        </p:spPr>
        <p:txBody>
          <a:bodyPr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2F2918FE-A84E-4303-AEF3-4FD66CDD733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60438" y="1624013"/>
            <a:ext cx="3108325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Picture Placeholder 23">
            <a:extLst>
              <a:ext uri="{FF2B5EF4-FFF2-40B4-BE49-F238E27FC236}">
                <a16:creationId xmlns:a16="http://schemas.microsoft.com/office/drawing/2014/main" id="{E2401025-9BC9-4BDD-97DA-CA763CF846B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542155" y="1623219"/>
            <a:ext cx="3108325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6" name="Picture Placeholder 23">
            <a:extLst>
              <a:ext uri="{FF2B5EF4-FFF2-40B4-BE49-F238E27FC236}">
                <a16:creationId xmlns:a16="http://schemas.microsoft.com/office/drawing/2014/main" id="{B7C4AAB6-897A-4ABD-AD50-2D86B197E91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122920" y="1623219"/>
            <a:ext cx="3108325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9" name="Text Placeholder 27">
            <a:extLst>
              <a:ext uri="{FF2B5EF4-FFF2-40B4-BE49-F238E27FC236}">
                <a16:creationId xmlns:a16="http://schemas.microsoft.com/office/drawing/2014/main" id="{790D65EC-6EB4-4594-91E9-5C3DE7C3BA8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41837" y="3681412"/>
            <a:ext cx="3108326" cy="2566988"/>
          </a:xfrm>
        </p:spPr>
        <p:txBody>
          <a:bodyPr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0" name="Text Placeholder 27">
            <a:extLst>
              <a:ext uri="{FF2B5EF4-FFF2-40B4-BE49-F238E27FC236}">
                <a16:creationId xmlns:a16="http://schemas.microsoft.com/office/drawing/2014/main" id="{611CF730-D055-47C2-A626-299F429D41B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122919" y="3681412"/>
            <a:ext cx="3108326" cy="2566988"/>
          </a:xfrm>
        </p:spPr>
        <p:txBody>
          <a:bodyPr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Slide Number Placeholder 5">
            <a:extLst>
              <a:ext uri="{FF2B5EF4-FFF2-40B4-BE49-F238E27FC236}">
                <a16:creationId xmlns:a16="http://schemas.microsoft.com/office/drawing/2014/main" id="{F09E06A6-BFDD-42BD-BA69-2CD3BEF0F73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549269" y="6468303"/>
            <a:ext cx="443948" cy="365125"/>
          </a:xfrm>
        </p:spPr>
        <p:txBody>
          <a:bodyPr>
            <a:noAutofit/>
          </a:bodyPr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592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05F96C-D634-4A69-95EC-3D002BD68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365125"/>
            <a:ext cx="11002962" cy="8239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757E98-D0FB-43E3-98BC-711F6A2F53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519" y="1365813"/>
            <a:ext cx="10989920" cy="48111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65B72-2E86-4BA3-94F2-3ADFA40B7A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1F3FD-3DB9-46B7-85E1-E8B8878A40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1" r:id="rId3"/>
    <p:sldLayoutId id="2147483651" r:id="rId4"/>
    <p:sldLayoutId id="2147483660" r:id="rId5"/>
    <p:sldLayoutId id="2147483677" r:id="rId6"/>
    <p:sldLayoutId id="2147483666" r:id="rId7"/>
    <p:sldLayoutId id="2147483679" r:id="rId8"/>
    <p:sldLayoutId id="2147483653" r:id="rId9"/>
    <p:sldLayoutId id="2147483678" r:id="rId10"/>
    <p:sldLayoutId id="2147483680" r:id="rId11"/>
  </p:sldLayoutIdLst>
  <p:hf hdr="0" ftr="0" dt="0"/>
  <p:txStyles>
    <p:titleStyle>
      <a:lvl1pPr algn="ctr" defTabSz="914400" rtl="0" eaLnBrk="1" latinLnBrk="0" hangingPunct="1">
        <a:lnSpc>
          <a:spcPct val="10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1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Relationship Id="rId4" Type="http://schemas.microsoft.com/office/2007/relationships/hdphoto" Target="../media/hdphoto6.wdp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microsoft.com/office/2007/relationships/hdphoto" Target="../media/hdphoto3.wdp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microsoft.com/office/2007/relationships/hdphoto" Target="../media/hdphoto4.wdp"/><Relationship Id="rId7" Type="http://schemas.openxmlformats.org/officeDocument/2006/relationships/diagramColors" Target="../diagrams/colors1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bstract image">
            <a:extLst>
              <a:ext uri="{FF2B5EF4-FFF2-40B4-BE49-F238E27FC236}">
                <a16:creationId xmlns:a16="http://schemas.microsoft.com/office/drawing/2014/main" id="{9AB29DBC-55D3-49D9-BB44-4936739C4B5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alphaModFix amt="5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79DC1498-E692-42BA-B69F-6D37E6CFA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836" y="2137157"/>
            <a:ext cx="11490325" cy="2006218"/>
          </a:xfrm>
        </p:spPr>
        <p:txBody>
          <a:bodyPr/>
          <a:lstStyle/>
          <a:p>
            <a:br>
              <a:rPr lang="en-US" dirty="0"/>
            </a:br>
            <a:r>
              <a:rPr lang="en-US" sz="2000" dirty="0"/>
              <a:t> </a:t>
            </a:r>
            <a:r>
              <a:rPr lang="en-US" sz="3000" b="0" i="0" dirty="0">
                <a:effectLst/>
                <a:latin typeface="Segoe UI" panose="020B0502040204020203" pitchFamily="34" charset="0"/>
              </a:rPr>
              <a:t>Predicting the City-Cycle Fuel Consumption in Miles per Gallon of a Car</a:t>
            </a:r>
            <a:br>
              <a:rPr lang="en-US" sz="2000" b="0" i="0" dirty="0">
                <a:effectLst/>
                <a:latin typeface="Segoe UI" panose="020B0502040204020203" pitchFamily="34" charset="0"/>
              </a:rPr>
            </a:br>
            <a:endParaRPr lang="en-US" sz="2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AE828D-1E63-455F-949D-0C5454A7FE8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10.22.2021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D865526-EC39-4780-A2A8-274A80A5C1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02905" y="-1405"/>
            <a:ext cx="4596216" cy="518795"/>
          </a:xfrm>
        </p:spPr>
        <p:txBody>
          <a:bodyPr/>
          <a:lstStyle/>
          <a:p>
            <a:r>
              <a:rPr lang="en-US" dirty="0"/>
              <a:t>Data science project </a:t>
            </a:r>
            <a:r>
              <a:rPr lang="en-US" cap="none" dirty="0"/>
              <a:t>Powered</a:t>
            </a:r>
            <a:r>
              <a:rPr lang="en-US" dirty="0"/>
              <a:t> </a:t>
            </a:r>
            <a:r>
              <a:rPr lang="en-US" cap="none" dirty="0"/>
              <a:t>by</a:t>
            </a:r>
            <a:endParaRPr lang="en-US" dirty="0"/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2BB6F145-65A0-49EC-B84B-8F459714D8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40154" y="458684"/>
            <a:ext cx="1732677" cy="731876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CD947891-D21C-4DD9-878F-E909561FC5B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085477" y="656155"/>
            <a:ext cx="1815783" cy="518795"/>
          </a:xfrm>
          <a:prstGeom prst="rect">
            <a:avLst/>
          </a:prstGeom>
        </p:spPr>
      </p:pic>
      <p:pic>
        <p:nvPicPr>
          <p:cNvPr id="11" name="Picture 10" descr="Shape&#10;&#10;Description automatically generated with medium confidence">
            <a:extLst>
              <a:ext uri="{FF2B5EF4-FFF2-40B4-BE49-F238E27FC236}">
                <a16:creationId xmlns:a16="http://schemas.microsoft.com/office/drawing/2014/main" id="{245EEE5C-8B78-4927-9BCA-8FB81CC19FCA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72381" y="725790"/>
            <a:ext cx="1226740" cy="37952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24BFD21-45D3-49FB-950C-D519E6451FAB}"/>
              </a:ext>
            </a:extLst>
          </p:cNvPr>
          <p:cNvSpPr txBox="1"/>
          <p:nvPr/>
        </p:nvSpPr>
        <p:spPr>
          <a:xfrm>
            <a:off x="350836" y="4704209"/>
            <a:ext cx="385257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Dilmperis Emmanouil</a:t>
            </a:r>
          </a:p>
          <a:p>
            <a:r>
              <a:rPr lang="en-US" b="0" i="0" dirty="0">
                <a:solidFill>
                  <a:srgbClr val="FFFFFF"/>
                </a:solidFill>
                <a:effectLst/>
                <a:latin typeface="Segoe UI" panose="020B0502040204020203" pitchFamily="34" charset="0"/>
              </a:rPr>
              <a:t>Feleskoura Vanesa </a:t>
            </a:r>
          </a:p>
          <a:p>
            <a:r>
              <a:rPr lang="en-US" b="0" i="0" dirty="0">
                <a:solidFill>
                  <a:srgbClr val="FFFFFF"/>
                </a:solidFill>
                <a:effectLst/>
                <a:latin typeface="Segoe UI" panose="020B0502040204020203" pitchFamily="34" charset="0"/>
              </a:rPr>
              <a:t>Kampili Anastasia-Maria</a:t>
            </a:r>
            <a:endParaRPr lang="en-US" dirty="0">
              <a:solidFill>
                <a:srgbClr val="FFFFFF"/>
              </a:solidFill>
              <a:latin typeface="Segoe UI" panose="020B0502040204020203" pitchFamily="34" charset="0"/>
            </a:endParaRPr>
          </a:p>
          <a:p>
            <a:r>
              <a:rPr lang="en-US" b="0" i="0" dirty="0">
                <a:solidFill>
                  <a:srgbClr val="FFFFFF"/>
                </a:solidFill>
                <a:effectLst/>
                <a:latin typeface="Segoe UI" panose="020B0502040204020203" pitchFamily="34" charset="0"/>
              </a:rPr>
              <a:t>Kastellos Anestis</a:t>
            </a:r>
          </a:p>
          <a:p>
            <a:r>
              <a:rPr lang="en-US" b="0" i="0" dirty="0">
                <a:solidFill>
                  <a:srgbClr val="FFFFFF"/>
                </a:solidFill>
                <a:effectLst/>
                <a:latin typeface="Segoe UI" panose="020B0502040204020203" pitchFamily="34" charset="0"/>
              </a:rPr>
              <a:t>Vaidomarkakis Panagiotis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8323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close up of computer code">
            <a:extLst>
              <a:ext uri="{FF2B5EF4-FFF2-40B4-BE49-F238E27FC236}">
                <a16:creationId xmlns:a16="http://schemas.microsoft.com/office/drawing/2014/main" id="{1D5DB266-C804-437C-AED7-3D057820D24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alphaModFix amt="2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t="7813" b="7813"/>
          <a:stretch/>
        </p:blipFill>
        <p:spPr>
          <a:xfrm>
            <a:off x="0" y="0"/>
            <a:ext cx="12192000" cy="6858000"/>
          </a:xfr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14AB6F96-E5E8-4B40-A18C-2D078D1C2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3787"/>
            <a:ext cx="5367130" cy="794754"/>
          </a:xfrm>
        </p:spPr>
        <p:txBody>
          <a:bodyPr>
            <a:normAutofit/>
          </a:bodyPr>
          <a:lstStyle/>
          <a:p>
            <a:r>
              <a:rPr lang="en-US" sz="3200" dirty="0"/>
              <a:t>MODEL selection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68F59816-4E79-4086-A2BE-D4160161E7C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43620466"/>
              </p:ext>
            </p:extLst>
          </p:nvPr>
        </p:nvGraphicFramePr>
        <p:xfrm>
          <a:off x="5159230" y="1068541"/>
          <a:ext cx="6924200" cy="57894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08BF79C1-09F8-48C8-A173-5CF6CCBA233B}"/>
              </a:ext>
            </a:extLst>
          </p:cNvPr>
          <p:cNvSpPr txBox="1"/>
          <p:nvPr/>
        </p:nvSpPr>
        <p:spPr>
          <a:xfrm>
            <a:off x="-486" y="2684771"/>
            <a:ext cx="582244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/>
              <a:t>Metrics used: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600" b="1" i="1" u="sng" dirty="0"/>
              <a:t>Mean Squared Error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600" dirty="0"/>
              <a:t>Mean Absolute Error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600" dirty="0"/>
              <a:t>R</a:t>
            </a:r>
            <a:r>
              <a:rPr lang="en-US" sz="2600" baseline="30000" dirty="0"/>
              <a:t>2</a:t>
            </a:r>
            <a:r>
              <a:rPr lang="en-US" sz="2600" dirty="0"/>
              <a:t> Score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/>
              <a:t>Best model: GradientBoostingRegressor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/>
              <a:t>Scaler used: StandardScaler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96094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close up of computer code">
            <a:extLst>
              <a:ext uri="{FF2B5EF4-FFF2-40B4-BE49-F238E27FC236}">
                <a16:creationId xmlns:a16="http://schemas.microsoft.com/office/drawing/2014/main" id="{1D5DB266-C804-437C-AED7-3D057820D24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alphaModFix amt="2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t="7813" b="7813"/>
          <a:stretch/>
        </p:blipFill>
        <p:spPr>
          <a:xfrm>
            <a:off x="0" y="0"/>
            <a:ext cx="12192000" cy="6858000"/>
          </a:xfr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14AB6F96-E5E8-4B40-A18C-2D078D1C2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3787"/>
            <a:ext cx="10125512" cy="794754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RESULTS of the model: </a:t>
            </a:r>
            <a:r>
              <a:rPr lang="en-US" sz="3200" cap="none" dirty="0"/>
              <a:t>GradientBoostingRegressor</a:t>
            </a:r>
            <a:endParaRPr lang="en-US" sz="3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EAA2F0-4E50-4CFA-9D4C-52197397CE08}"/>
              </a:ext>
            </a:extLst>
          </p:cNvPr>
          <p:cNvSpPr txBox="1"/>
          <p:nvPr/>
        </p:nvSpPr>
        <p:spPr>
          <a:xfrm>
            <a:off x="295327" y="4527835"/>
            <a:ext cx="14352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True Values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1B8780-3B26-4CD4-B576-D540C288DB57}"/>
              </a:ext>
            </a:extLst>
          </p:cNvPr>
          <p:cNvSpPr txBox="1"/>
          <p:nvPr/>
        </p:nvSpPr>
        <p:spPr>
          <a:xfrm>
            <a:off x="41331" y="6104333"/>
            <a:ext cx="19432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Predicted Values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4C15659-30B7-4703-826F-2D39D7D7DC76}"/>
              </a:ext>
            </a:extLst>
          </p:cNvPr>
          <p:cNvSpPr txBox="1"/>
          <p:nvPr/>
        </p:nvSpPr>
        <p:spPr>
          <a:xfrm>
            <a:off x="295327" y="3070462"/>
            <a:ext cx="32133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Root mean squared error on the train set : </a:t>
            </a:r>
          </a:p>
          <a:p>
            <a:r>
              <a:rPr lang="en-US" sz="1200" dirty="0"/>
              <a:t>Root mean squared error on the test set :</a:t>
            </a:r>
          </a:p>
          <a:p>
            <a:r>
              <a:rPr lang="en-US" sz="1200" dirty="0"/>
              <a:t>Mean absolute error on train set :</a:t>
            </a:r>
          </a:p>
          <a:p>
            <a:r>
              <a:rPr lang="en-US" sz="1200" dirty="0"/>
              <a:t>Mean absolute error on test set :</a:t>
            </a:r>
          </a:p>
          <a:p>
            <a:r>
              <a:rPr lang="en-US" sz="1200" dirty="0"/>
              <a:t>R</a:t>
            </a:r>
            <a:r>
              <a:rPr lang="en-US" sz="1200" baseline="30000" dirty="0"/>
              <a:t>2</a:t>
            </a:r>
            <a:r>
              <a:rPr lang="en-US" sz="1200" dirty="0"/>
              <a:t> score on train set :</a:t>
            </a:r>
          </a:p>
          <a:p>
            <a:r>
              <a:rPr lang="en-US" sz="1200" dirty="0"/>
              <a:t>R</a:t>
            </a:r>
            <a:r>
              <a:rPr lang="en-US" sz="1200" baseline="30000" dirty="0"/>
              <a:t>2</a:t>
            </a:r>
            <a:r>
              <a:rPr lang="en-US" sz="1200" dirty="0"/>
              <a:t> score on test set :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D29E603-1C9A-4AF2-AFCE-F0124564804E}"/>
              </a:ext>
            </a:extLst>
          </p:cNvPr>
          <p:cNvSpPr txBox="1"/>
          <p:nvPr/>
        </p:nvSpPr>
        <p:spPr>
          <a:xfrm>
            <a:off x="3026746" y="3070462"/>
            <a:ext cx="7264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1.90893</a:t>
            </a:r>
          </a:p>
          <a:p>
            <a:r>
              <a:rPr lang="en-US" sz="1200" dirty="0"/>
              <a:t>2.11996</a:t>
            </a:r>
          </a:p>
          <a:p>
            <a:r>
              <a:rPr lang="en-US" sz="1200" dirty="0"/>
              <a:t>1.47589</a:t>
            </a:r>
          </a:p>
          <a:p>
            <a:r>
              <a:rPr lang="en-US" sz="1200" dirty="0"/>
              <a:t>1.58912</a:t>
            </a:r>
          </a:p>
          <a:p>
            <a:r>
              <a:rPr lang="en-US" sz="1200" dirty="0"/>
              <a:t>94.061%</a:t>
            </a:r>
          </a:p>
          <a:p>
            <a:r>
              <a:rPr lang="en-US" sz="1200" dirty="0"/>
              <a:t>92.251%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641F795-8FA0-4289-BB14-CB3243815D2C}"/>
              </a:ext>
            </a:extLst>
          </p:cNvPr>
          <p:cNvSpPr txBox="1"/>
          <p:nvPr/>
        </p:nvSpPr>
        <p:spPr>
          <a:xfrm>
            <a:off x="5887039" y="2842125"/>
            <a:ext cx="40346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Choosing the minimum deviation between train and test set to make sure the model is not overfitting</a:t>
            </a:r>
          </a:p>
        </p:txBody>
      </p:sp>
      <p:sp>
        <p:nvSpPr>
          <p:cNvPr id="18" name="Flowchart: Alternate Process 17">
            <a:extLst>
              <a:ext uri="{FF2B5EF4-FFF2-40B4-BE49-F238E27FC236}">
                <a16:creationId xmlns:a16="http://schemas.microsoft.com/office/drawing/2014/main" id="{F41E7EE1-DDC8-453C-A109-85CF62A39332}"/>
              </a:ext>
            </a:extLst>
          </p:cNvPr>
          <p:cNvSpPr/>
          <p:nvPr/>
        </p:nvSpPr>
        <p:spPr>
          <a:xfrm>
            <a:off x="5795758" y="2663752"/>
            <a:ext cx="4256857" cy="857118"/>
          </a:xfrm>
          <a:prstGeom prst="flowChartAlternateProcess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9" name="Table 19">
            <a:extLst>
              <a:ext uri="{FF2B5EF4-FFF2-40B4-BE49-F238E27FC236}">
                <a16:creationId xmlns:a16="http://schemas.microsoft.com/office/drawing/2014/main" id="{2FA8234B-D93F-4495-A8C1-136B63DA0D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1644712"/>
              </p:ext>
            </p:extLst>
          </p:nvPr>
        </p:nvGraphicFramePr>
        <p:xfrm>
          <a:off x="2153326" y="4543295"/>
          <a:ext cx="8128000" cy="37084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8757160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43159152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1356365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91908950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5559907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62481036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88219462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5482589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34.1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21.5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20.6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43.4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8117891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D3C7AE27-EB66-49EF-9D30-A42FA0C32B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4688872"/>
              </p:ext>
            </p:extLst>
          </p:nvPr>
        </p:nvGraphicFramePr>
        <p:xfrm>
          <a:off x="2153326" y="6118968"/>
          <a:ext cx="8128000" cy="37084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8757160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43159152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1356365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91908950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5559907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62481036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88219462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5482589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26.5881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35.8252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14.0833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15.8704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21.3211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20.6215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20.8579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41.9889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8117891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9AFF9AAD-1470-45DF-B359-98B8FE76C70F}"/>
              </a:ext>
            </a:extLst>
          </p:cNvPr>
          <p:cNvSpPr txBox="1"/>
          <p:nvPr/>
        </p:nvSpPr>
        <p:spPr>
          <a:xfrm>
            <a:off x="295327" y="1444677"/>
            <a:ext cx="32133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Root mean squared error on the train set : </a:t>
            </a:r>
          </a:p>
          <a:p>
            <a:r>
              <a:rPr lang="en-US" sz="1200" dirty="0"/>
              <a:t>Root mean squared error on the test set :</a:t>
            </a:r>
          </a:p>
          <a:p>
            <a:r>
              <a:rPr lang="en-US" sz="1200" dirty="0"/>
              <a:t>Mean absolute error on train set :</a:t>
            </a:r>
          </a:p>
          <a:p>
            <a:r>
              <a:rPr lang="en-US" sz="1200" dirty="0"/>
              <a:t>Mean absolute error on test set :</a:t>
            </a:r>
          </a:p>
          <a:p>
            <a:r>
              <a:rPr lang="en-US" sz="1200" dirty="0"/>
              <a:t>R</a:t>
            </a:r>
            <a:r>
              <a:rPr lang="en-US" sz="1200" baseline="30000" dirty="0"/>
              <a:t>2</a:t>
            </a:r>
            <a:r>
              <a:rPr lang="en-US" sz="1200" dirty="0"/>
              <a:t> score on train set :</a:t>
            </a:r>
          </a:p>
          <a:p>
            <a:r>
              <a:rPr lang="en-US" sz="1200" dirty="0"/>
              <a:t>R</a:t>
            </a:r>
            <a:r>
              <a:rPr lang="en-US" sz="1200" baseline="30000" dirty="0"/>
              <a:t>2</a:t>
            </a:r>
            <a:r>
              <a:rPr lang="en-US" sz="1200" dirty="0"/>
              <a:t> score on test set :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A320A02-38EE-495F-A304-ADB07F2648E9}"/>
              </a:ext>
            </a:extLst>
          </p:cNvPr>
          <p:cNvSpPr txBox="1"/>
          <p:nvPr/>
        </p:nvSpPr>
        <p:spPr>
          <a:xfrm>
            <a:off x="3055687" y="1469337"/>
            <a:ext cx="7264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1.35959</a:t>
            </a:r>
          </a:p>
          <a:p>
            <a:r>
              <a:rPr lang="en-US" sz="1200" dirty="0"/>
              <a:t>2.09560</a:t>
            </a:r>
          </a:p>
          <a:p>
            <a:r>
              <a:rPr lang="en-US" sz="1200" dirty="0"/>
              <a:t>1.05047</a:t>
            </a:r>
          </a:p>
          <a:p>
            <a:r>
              <a:rPr lang="en-US" sz="1200" dirty="0"/>
              <a:t>1.61922</a:t>
            </a:r>
          </a:p>
          <a:p>
            <a:r>
              <a:rPr lang="en-US" sz="1200" dirty="0"/>
              <a:t>96.987%</a:t>
            </a:r>
          </a:p>
          <a:p>
            <a:r>
              <a:rPr lang="en-US" sz="1200" dirty="0"/>
              <a:t>92.427%</a:t>
            </a:r>
            <a:endParaRPr lang="en-US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6E6653DC-A2A8-43C1-A6E6-A1228A73F6D2}"/>
              </a:ext>
            </a:extLst>
          </p:cNvPr>
          <p:cNvSpPr/>
          <p:nvPr/>
        </p:nvSpPr>
        <p:spPr>
          <a:xfrm>
            <a:off x="425985" y="1161622"/>
            <a:ext cx="3117160" cy="2953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Non-Optimized Hyperparameters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3754D448-A716-4BD1-85D0-69E5951371AA}"/>
              </a:ext>
            </a:extLst>
          </p:cNvPr>
          <p:cNvSpPr/>
          <p:nvPr/>
        </p:nvSpPr>
        <p:spPr>
          <a:xfrm>
            <a:off x="425985" y="2720658"/>
            <a:ext cx="3117160" cy="2953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Optimized Hyperparameters</a:t>
            </a:r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97820B6E-D3C5-480C-998A-251E09654E43}"/>
              </a:ext>
            </a:extLst>
          </p:cNvPr>
          <p:cNvCxnSpPr>
            <a:cxnSpLocks/>
          </p:cNvCxnSpPr>
          <p:nvPr/>
        </p:nvCxnSpPr>
        <p:spPr>
          <a:xfrm>
            <a:off x="3721167" y="2413138"/>
            <a:ext cx="1815567" cy="576007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6E4F8663-0DDA-4580-AD18-20B579456254}"/>
              </a:ext>
            </a:extLst>
          </p:cNvPr>
          <p:cNvCxnSpPr>
            <a:cxnSpLocks/>
          </p:cNvCxnSpPr>
          <p:nvPr/>
        </p:nvCxnSpPr>
        <p:spPr>
          <a:xfrm flipV="1">
            <a:off x="3721167" y="3254928"/>
            <a:ext cx="1815567" cy="771789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Arrow: Down 41">
            <a:extLst>
              <a:ext uri="{FF2B5EF4-FFF2-40B4-BE49-F238E27FC236}">
                <a16:creationId xmlns:a16="http://schemas.microsoft.com/office/drawing/2014/main" id="{4F0A0646-A66C-4C49-A40E-02E1C25A7295}"/>
              </a:ext>
            </a:extLst>
          </p:cNvPr>
          <p:cNvSpPr/>
          <p:nvPr/>
        </p:nvSpPr>
        <p:spPr>
          <a:xfrm>
            <a:off x="5795758" y="5041783"/>
            <a:ext cx="1334884" cy="97312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Model</a:t>
            </a:r>
          </a:p>
        </p:txBody>
      </p:sp>
    </p:spTree>
    <p:extLst>
      <p:ext uri="{BB962C8B-B14F-4D97-AF65-F5344CB8AC3E}">
        <p14:creationId xmlns:p14="http://schemas.microsoft.com/office/powerpoint/2010/main" val="37021653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D24B42B-925B-494C-A986-BD85E8117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What’s next</a:t>
            </a:r>
          </a:p>
        </p:txBody>
      </p:sp>
      <p:pic>
        <p:nvPicPr>
          <p:cNvPr id="13" name="Picture Placeholder 12" descr="close up of computer on top of table against a brick wall">
            <a:extLst>
              <a:ext uri="{FF2B5EF4-FFF2-40B4-BE49-F238E27FC236}">
                <a16:creationId xmlns:a16="http://schemas.microsoft.com/office/drawing/2014/main" id="{90BB9493-60B4-4B89-89CE-E1F8BF6C4D1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20370" r="20370"/>
          <a:stretch/>
        </p:blipFill>
        <p:spPr/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9B872F-6332-408E-9135-B871F0C90C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0" y="4378134"/>
            <a:ext cx="2377440" cy="365125"/>
          </a:xfrm>
        </p:spPr>
        <p:txBody>
          <a:bodyPr/>
          <a:lstStyle/>
          <a:p>
            <a:r>
              <a:rPr lang="en-US" spc="300" dirty="0"/>
              <a:t>LOOKING AHEAD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48DD8A0-BD53-4DBF-949B-0D64D12DA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44055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C3376-5069-4C7B-BE6B-A3776D1B4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8062" y="477201"/>
            <a:ext cx="6323938" cy="884238"/>
          </a:xfrm>
        </p:spPr>
        <p:txBody>
          <a:bodyPr/>
          <a:lstStyle/>
          <a:p>
            <a:r>
              <a:rPr lang="en-US" sz="2800" dirty="0"/>
              <a:t>Why should you choose our model</a:t>
            </a:r>
          </a:p>
        </p:txBody>
      </p:sp>
      <p:pic>
        <p:nvPicPr>
          <p:cNvPr id="6" name="Picture Placeholder 5" descr="person staring at blueprints on a brick wall">
            <a:extLst>
              <a:ext uri="{FF2B5EF4-FFF2-40B4-BE49-F238E27FC236}">
                <a16:creationId xmlns:a16="http://schemas.microsoft.com/office/drawing/2014/main" id="{C07C315A-7CD1-432C-92FA-6B62159B56CA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3552" t="1" r="23880" b="327"/>
          <a:stretch/>
        </p:blipFill>
        <p:spPr>
          <a:xfrm>
            <a:off x="0" y="0"/>
            <a:ext cx="5416550" cy="6858000"/>
          </a:xfrm>
        </p:spPr>
      </p:pic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79248A72-A597-48DF-A270-3389F5D209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660945"/>
            <a:ext cx="5669280" cy="4208346"/>
          </a:xfrm>
        </p:spPr>
        <p:txBody>
          <a:bodyPr>
            <a:normAutofit/>
          </a:bodyPr>
          <a:lstStyle/>
          <a:p>
            <a:r>
              <a:rPr lang="en-US" b="1" dirty="0"/>
              <a:t>Renew your fleet </a:t>
            </a:r>
          </a:p>
          <a:p>
            <a:r>
              <a:rPr lang="en-US" b="1" dirty="0"/>
              <a:t>Max efficiency = Max profit</a:t>
            </a:r>
          </a:p>
          <a:p>
            <a:r>
              <a:rPr lang="en-US" b="1" dirty="0"/>
              <a:t>Eco-Friendly solution</a:t>
            </a:r>
          </a:p>
          <a:p>
            <a:r>
              <a:rPr lang="en-US" b="1" dirty="0"/>
              <a:t>Higher accuracy – Minimum error margin</a:t>
            </a:r>
          </a:p>
          <a:p>
            <a:r>
              <a:rPr lang="en-US" b="1" dirty="0"/>
              <a:t>Increase consumer loyalty</a:t>
            </a:r>
          </a:p>
          <a:p>
            <a:endParaRPr lang="en-US" b="1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7FA57D11-A25F-4772-8E50-DDB68BE8CB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68917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Placeholder 7" descr="abstract image">
            <a:extLst>
              <a:ext uri="{FF2B5EF4-FFF2-40B4-BE49-F238E27FC236}">
                <a16:creationId xmlns:a16="http://schemas.microsoft.com/office/drawing/2014/main" id="{D5C5EA1B-F06D-4AD1-B526-89C2DF7722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2717" r="45642"/>
          <a:stretch/>
        </p:blipFill>
        <p:spPr>
          <a:xfrm rot="16200000">
            <a:off x="2693645" y="-2667000"/>
            <a:ext cx="6858000" cy="12192000"/>
          </a:xfrm>
          <a:prstGeom prst="rect">
            <a:avLst/>
          </a:prstGeom>
          <a:noFill/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4F7706BE-EF2E-459C-8778-01DDD354C63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02365" y="1660810"/>
            <a:ext cx="10787270" cy="830649"/>
          </a:xfrm>
        </p:spPr>
        <p:txBody>
          <a:bodyPr>
            <a:normAutofit/>
          </a:bodyPr>
          <a:lstStyle/>
          <a:p>
            <a:r>
              <a:rPr lang="en-US" sz="4000" spc="300" dirty="0"/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47C414-85D9-40D6-9BB3-5AF68A84F41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all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science project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Powered</a:t>
            </a:r>
            <a:r>
              <a:rPr kumimoji="0" lang="en-US" sz="1800" b="0" i="0" u="none" strike="noStrike" kern="1200" cap="all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by</a:t>
            </a:r>
            <a:endParaRPr kumimoji="0" lang="en-US" sz="1800" b="0" i="0" u="none" strike="noStrike" kern="1200" cap="all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3" name="Picture 22" descr="Logo&#10;&#10;Description automatically generated">
            <a:extLst>
              <a:ext uri="{FF2B5EF4-FFF2-40B4-BE49-F238E27FC236}">
                <a16:creationId xmlns:a16="http://schemas.microsoft.com/office/drawing/2014/main" id="{0B1B3698-A546-4553-8720-A5EABC2B5D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6316" y="5656787"/>
            <a:ext cx="1933230" cy="73187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FF06C35-C5E6-43E1-B659-E989467908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71325" y="5847366"/>
            <a:ext cx="1902640" cy="51820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1FCBC8C9-2FB4-4574-B7EA-0E5BD7DED4FC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243280" y="5845435"/>
            <a:ext cx="1436375" cy="448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727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A87B3-0A27-4EE9-979E-B69581E47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4563" y="642928"/>
            <a:ext cx="5458654" cy="1435947"/>
          </a:xfrm>
        </p:spPr>
        <p:txBody>
          <a:bodyPr/>
          <a:lstStyle/>
          <a:p>
            <a:r>
              <a:rPr lang="en-US" dirty="0"/>
              <a:t>Contents/index</a:t>
            </a:r>
          </a:p>
        </p:txBody>
      </p:sp>
      <p:pic>
        <p:nvPicPr>
          <p:cNvPr id="8" name="Picture Placeholder 7" descr="group of people at a conference table">
            <a:extLst>
              <a:ext uri="{FF2B5EF4-FFF2-40B4-BE49-F238E27FC236}">
                <a16:creationId xmlns:a16="http://schemas.microsoft.com/office/drawing/2014/main" id="{BB76F5AB-0940-46E1-85F9-6A870D7D04C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0370" r="20370"/>
          <a:stretch/>
        </p:blipFill>
        <p:spPr/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3C89A40-EEAA-43AB-9A3A-B2CFDE450F1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EXPLORATORY DATA ANALYSIS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PREPROCESSING 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MODEL PRESENTATION</a:t>
            </a:r>
          </a:p>
          <a:p>
            <a:r>
              <a:rPr lang="en-US" dirty="0"/>
              <a:t>RESULTS</a:t>
            </a:r>
          </a:p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9F8048-1E86-48F4-B246-D2F8C54B7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098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03950CF-5BF2-4FB0-A36C-48C194F39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pic>
        <p:nvPicPr>
          <p:cNvPr id="5" name="Picture Placeholder 4" descr="table with various people working on their laptops">
            <a:extLst>
              <a:ext uri="{FF2B5EF4-FFF2-40B4-BE49-F238E27FC236}">
                <a16:creationId xmlns:a16="http://schemas.microsoft.com/office/drawing/2014/main" id="{A0280051-D7F1-4438-B815-F0FF4906D141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23617" r="23617"/>
          <a:stretch/>
        </p:blipFill>
        <p:spPr>
          <a:noFill/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55FA470-23EB-4512-8FFB-28DDAB08B00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225539" y="1546138"/>
            <a:ext cx="3017520" cy="464871"/>
          </a:xfrm>
        </p:spPr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56319DF-036A-473B-95D3-C5F6FF849F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2257425"/>
            <a:ext cx="5453269" cy="3988538"/>
          </a:xfrm>
        </p:spPr>
        <p:txBody>
          <a:bodyPr>
            <a:normAutofit/>
          </a:bodyPr>
          <a:lstStyle/>
          <a:p>
            <a:r>
              <a:rPr lang="en-US" dirty="0"/>
              <a:t>The automotive industry is extremely competitive. With increasing fuel prices and picky consumers, automobile makers are constantly optimizing their processes to increase fuel efficiency.</a:t>
            </a:r>
          </a:p>
          <a:p>
            <a:r>
              <a:rPr lang="en-US" dirty="0"/>
              <a:t>But, what if you could have a reliable estimator for a car’s mpg given some known specifications about the vehicle?</a:t>
            </a:r>
          </a:p>
          <a:p>
            <a:r>
              <a:rPr lang="en-US" dirty="0"/>
              <a:t>Then, you could beat a competitor to market by both having a more desirable vehicle that is also more efficient, reducing wasted R&amp;D costs and gaining large chunks of the market.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BADA18-8F0E-4249-A144-6CB8259BA6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373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D24B42B-925B-494C-A986-BD85E8117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 EXPLORATION</a:t>
            </a:r>
          </a:p>
        </p:txBody>
      </p:sp>
      <p:pic>
        <p:nvPicPr>
          <p:cNvPr id="8" name="Picture Placeholder 7" descr="close up of computer code">
            <a:extLst>
              <a:ext uri="{FF2B5EF4-FFF2-40B4-BE49-F238E27FC236}">
                <a16:creationId xmlns:a16="http://schemas.microsoft.com/office/drawing/2014/main" id="{A596BF19-CC58-4709-B5D6-3FC378FDC7B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0370" r="20370"/>
          <a:stretch/>
        </p:blipFill>
        <p:spPr/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156CAF1-214F-4566-9B0D-DACA1063E8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02680" y="4393374"/>
            <a:ext cx="2834640" cy="365125"/>
          </a:xfrm>
        </p:spPr>
        <p:txBody>
          <a:bodyPr/>
          <a:lstStyle/>
          <a:p>
            <a:r>
              <a:rPr lang="en-US" dirty="0"/>
              <a:t>Let’s Dive In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6A5C12-E784-444E-B868-DE2AE8574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765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close up of computer code">
            <a:extLst>
              <a:ext uri="{FF2B5EF4-FFF2-40B4-BE49-F238E27FC236}">
                <a16:creationId xmlns:a16="http://schemas.microsoft.com/office/drawing/2014/main" id="{1D5DB266-C804-437C-AED7-3D057820D24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alphaModFix amt="2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t="7813" b="7813"/>
          <a:stretch/>
        </p:blipFill>
        <p:spPr/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14AB6F96-E5E8-4B40-A18C-2D078D1C2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3787"/>
            <a:ext cx="5367130" cy="794754"/>
          </a:xfrm>
        </p:spPr>
        <p:txBody>
          <a:bodyPr>
            <a:normAutofit/>
          </a:bodyPr>
          <a:lstStyle/>
          <a:p>
            <a:r>
              <a:rPr lang="en-US" sz="3200" dirty="0"/>
              <a:t>ATTRIBUTES Description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E6350-BDB3-48B3-A282-9537AF276FCC}"/>
              </a:ext>
            </a:extLst>
          </p:cNvPr>
          <p:cNvSpPr txBox="1"/>
          <p:nvPr/>
        </p:nvSpPr>
        <p:spPr>
          <a:xfrm>
            <a:off x="1451421" y="1342328"/>
            <a:ext cx="9016554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/>
              <a:t>MPG:  	      Miles per Gallon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/>
              <a:t>Cylinders: 	      Number of cylinders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/>
              <a:t>Displacement: Volume of cc in every cylinder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/>
              <a:t>Horsepower:    Power of the engine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/>
              <a:t>Weight: 	      Weight in lbs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/>
              <a:t>Acceleration:   0-60 mph in seconds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/>
              <a:t>Model year:     Production year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/>
              <a:t>Origin: 	      Production continent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/>
              <a:t>Car Name: 	      Brand and model</a:t>
            </a:r>
          </a:p>
        </p:txBody>
      </p:sp>
    </p:spTree>
    <p:extLst>
      <p:ext uri="{BB962C8B-B14F-4D97-AF65-F5344CB8AC3E}">
        <p14:creationId xmlns:p14="http://schemas.microsoft.com/office/powerpoint/2010/main" val="8397791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17C31BE-59A6-4310-A8EC-B3DCCC1A17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674" y="0"/>
            <a:ext cx="11550651" cy="685800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14AB6F96-E5E8-4B40-A18C-2D078D1C2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3500" y="271265"/>
            <a:ext cx="3238500" cy="794754"/>
          </a:xfrm>
        </p:spPr>
        <p:txBody>
          <a:bodyPr>
            <a:normAutofit/>
          </a:bodyPr>
          <a:lstStyle/>
          <a:p>
            <a:pPr algn="l"/>
            <a:r>
              <a:rPr lang="en-US" sz="3200" dirty="0"/>
              <a:t>Power bi</a:t>
            </a:r>
          </a:p>
        </p:txBody>
      </p:sp>
    </p:spTree>
    <p:extLst>
      <p:ext uri="{BB962C8B-B14F-4D97-AF65-F5344CB8AC3E}">
        <p14:creationId xmlns:p14="http://schemas.microsoft.com/office/powerpoint/2010/main" val="26483687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close up of computer code">
            <a:extLst>
              <a:ext uri="{FF2B5EF4-FFF2-40B4-BE49-F238E27FC236}">
                <a16:creationId xmlns:a16="http://schemas.microsoft.com/office/drawing/2014/main" id="{1D5DB266-C804-437C-AED7-3D057820D24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alphaModFix amt="2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t="7813" b="7813"/>
          <a:stretch/>
        </p:blipFill>
        <p:spPr>
          <a:xfrm>
            <a:off x="0" y="-10274"/>
            <a:ext cx="12192000" cy="6858000"/>
          </a:xfr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14AB6F96-E5E8-4B40-A18C-2D078D1C2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3787"/>
            <a:ext cx="5367130" cy="794754"/>
          </a:xfrm>
        </p:spPr>
        <p:txBody>
          <a:bodyPr>
            <a:normAutofit/>
          </a:bodyPr>
          <a:lstStyle/>
          <a:p>
            <a:r>
              <a:rPr lang="en-US" sz="3200" dirty="0"/>
              <a:t>Preprocessing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E6350-BDB3-48B3-A282-9537AF276FCC}"/>
              </a:ext>
            </a:extLst>
          </p:cNvPr>
          <p:cNvSpPr txBox="1"/>
          <p:nvPr/>
        </p:nvSpPr>
        <p:spPr>
          <a:xfrm>
            <a:off x="430042" y="2535450"/>
            <a:ext cx="11071264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/>
              <a:t>Reading the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/>
              <a:t>Drop columns that are not usefull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/>
              <a:t>Separate and correct the brand name from the car 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/>
              <a:t>Encode categorical features (cylinders, origin, brand name, model year)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/>
              <a:t>Handling NaN values with KNNImputer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/>
              <a:t>Drop outliers from acceleration and horsepower</a:t>
            </a:r>
          </a:p>
        </p:txBody>
      </p:sp>
    </p:spTree>
    <p:extLst>
      <p:ext uri="{BB962C8B-B14F-4D97-AF65-F5344CB8AC3E}">
        <p14:creationId xmlns:p14="http://schemas.microsoft.com/office/powerpoint/2010/main" val="37060860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9E423AF-68CC-4B53-A24F-568111BB9E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011" y="366005"/>
            <a:ext cx="11291977" cy="622073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14AB6F96-E5E8-4B40-A18C-2D078D1C2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3500" y="271265"/>
            <a:ext cx="3238500" cy="794754"/>
          </a:xfrm>
        </p:spPr>
        <p:txBody>
          <a:bodyPr>
            <a:normAutofit/>
          </a:bodyPr>
          <a:lstStyle/>
          <a:p>
            <a:pPr algn="l"/>
            <a:r>
              <a:rPr lang="en-US" sz="3200" dirty="0"/>
              <a:t>Power bi</a:t>
            </a:r>
          </a:p>
        </p:txBody>
      </p:sp>
    </p:spTree>
    <p:extLst>
      <p:ext uri="{BB962C8B-B14F-4D97-AF65-F5344CB8AC3E}">
        <p14:creationId xmlns:p14="http://schemas.microsoft.com/office/powerpoint/2010/main" val="40671458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Placeholder 7" descr="close up of computer code">
            <a:extLst>
              <a:ext uri="{FF2B5EF4-FFF2-40B4-BE49-F238E27FC236}">
                <a16:creationId xmlns:a16="http://schemas.microsoft.com/office/drawing/2014/main" id="{5F2ACF6F-3E4E-434F-818A-961D65E2403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3001" r="3003" b="3"/>
          <a:stretch/>
        </p:blipFill>
        <p:spPr>
          <a:xfrm>
            <a:off x="2522356" y="10"/>
            <a:ext cx="9669642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itle 4">
            <a:extLst>
              <a:ext uri="{FF2B5EF4-FFF2-40B4-BE49-F238E27FC236}">
                <a16:creationId xmlns:a16="http://schemas.microsoft.com/office/drawing/2014/main" id="{79DF4F4E-9B5E-4CC7-BD51-70938C2F4732}"/>
              </a:ext>
            </a:extLst>
          </p:cNvPr>
          <p:cNvSpPr txBox="1">
            <a:spLocks/>
          </p:cNvSpPr>
          <p:nvPr/>
        </p:nvSpPr>
        <p:spPr>
          <a:xfrm>
            <a:off x="0" y="246576"/>
            <a:ext cx="5367130" cy="794754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1400" kern="1200" cap="all" spc="300" baseline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sz="3200" dirty="0"/>
              <a:t>Evaluation process of the Models</a:t>
            </a:r>
          </a:p>
        </p:txBody>
      </p:sp>
      <p:graphicFrame>
        <p:nvGraphicFramePr>
          <p:cNvPr id="15" name="Diagram 14">
            <a:extLst>
              <a:ext uri="{FF2B5EF4-FFF2-40B4-BE49-F238E27FC236}">
                <a16:creationId xmlns:a16="http://schemas.microsoft.com/office/drawing/2014/main" id="{F90D5FFA-0A7E-490E-BC84-AA57BC898E3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54227170"/>
              </p:ext>
            </p:extLst>
          </p:nvPr>
        </p:nvGraphicFramePr>
        <p:xfrm>
          <a:off x="0" y="1041330"/>
          <a:ext cx="12188951" cy="58166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AF9DE850-6D49-4F29-8B8D-B61F153FB81B}"/>
              </a:ext>
            </a:extLst>
          </p:cNvPr>
          <p:cNvSpPr txBox="1"/>
          <p:nvPr/>
        </p:nvSpPr>
        <p:spPr>
          <a:xfrm>
            <a:off x="1791997" y="2601718"/>
            <a:ext cx="11446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Split to 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Train and Test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F1511F3-78F9-4FA5-947D-B702E8015A2D}"/>
              </a:ext>
            </a:extLst>
          </p:cNvPr>
          <p:cNvSpPr txBox="1"/>
          <p:nvPr/>
        </p:nvSpPr>
        <p:spPr>
          <a:xfrm>
            <a:off x="5621428" y="5241299"/>
            <a:ext cx="9460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Mean Squared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Error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BF81EEF-8551-4586-A4DF-CC28307C3BB3}"/>
              </a:ext>
            </a:extLst>
          </p:cNvPr>
          <p:cNvSpPr txBox="1"/>
          <p:nvPr/>
        </p:nvSpPr>
        <p:spPr>
          <a:xfrm>
            <a:off x="3695130" y="3949665"/>
            <a:ext cx="12342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Mean Squared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Error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03C4ECD-D114-42BB-99D2-A60B7A7C7934}"/>
              </a:ext>
            </a:extLst>
          </p:cNvPr>
          <p:cNvSpPr txBox="1"/>
          <p:nvPr/>
        </p:nvSpPr>
        <p:spPr>
          <a:xfrm>
            <a:off x="7452615" y="6334420"/>
            <a:ext cx="9044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Minimal Error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019EEC5-BE7E-4D30-AA35-7C6B24E83B61}"/>
              </a:ext>
            </a:extLst>
          </p:cNvPr>
          <p:cNvGrpSpPr/>
          <p:nvPr/>
        </p:nvGrpSpPr>
        <p:grpSpPr>
          <a:xfrm>
            <a:off x="6921710" y="2538395"/>
            <a:ext cx="1263694" cy="903413"/>
            <a:chOff x="6919436" y="3818160"/>
            <a:chExt cx="1263694" cy="903413"/>
          </a:xfrm>
          <a:scene3d>
            <a:camera prst="orthographicFront"/>
            <a:lightRig rig="flat" dir="t"/>
          </a:scene3d>
        </p:grpSpPr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7327E19C-9508-4F1C-9EC0-F8E3C1DAB8B2}"/>
                </a:ext>
              </a:extLst>
            </p:cNvPr>
            <p:cNvSpPr/>
            <p:nvPr/>
          </p:nvSpPr>
          <p:spPr>
            <a:xfrm>
              <a:off x="6919436" y="3818160"/>
              <a:ext cx="1263694" cy="903413"/>
            </a:xfrm>
            <a:prstGeom prst="roundRect">
              <a:avLst>
                <a:gd name="adj" fmla="val 16670"/>
              </a:avLst>
            </a:prstGeom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0" name="Rectangle: Rounded Corners 4">
              <a:extLst>
                <a:ext uri="{FF2B5EF4-FFF2-40B4-BE49-F238E27FC236}">
                  <a16:creationId xmlns:a16="http://schemas.microsoft.com/office/drawing/2014/main" id="{5A2036AC-52D6-4B57-B268-09F13FE8F315}"/>
                </a:ext>
              </a:extLst>
            </p:cNvPr>
            <p:cNvSpPr txBox="1"/>
            <p:nvPr/>
          </p:nvSpPr>
          <p:spPr>
            <a:xfrm>
              <a:off x="6963545" y="3862269"/>
              <a:ext cx="1175476" cy="815195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2390" tIns="72390" rIns="72390" bIns="72390" numCol="1" spcCol="1270" anchor="ctr" anchorCtr="0">
              <a:noAutofit/>
            </a:bodyPr>
            <a:lstStyle/>
            <a:p>
              <a:pPr marL="0" lvl="0" indent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kern="1200" dirty="0"/>
                <a:t>Hyper-parameters Tuning</a:t>
              </a:r>
              <a:endParaRPr lang="en-US" sz="2800" kern="1200" dirty="0"/>
            </a:p>
          </p:txBody>
        </p:sp>
      </p:grpSp>
      <p:sp>
        <p:nvSpPr>
          <p:cNvPr id="44" name="Arrow: Up 43">
            <a:extLst>
              <a:ext uri="{FF2B5EF4-FFF2-40B4-BE49-F238E27FC236}">
                <a16:creationId xmlns:a16="http://schemas.microsoft.com/office/drawing/2014/main" id="{DB382A01-2632-4046-BE4C-4F3386C654E3}"/>
              </a:ext>
            </a:extLst>
          </p:cNvPr>
          <p:cNvSpPr/>
          <p:nvPr/>
        </p:nvSpPr>
        <p:spPr>
          <a:xfrm>
            <a:off x="7196820" y="3460279"/>
            <a:ext cx="432146" cy="1325366"/>
          </a:xfrm>
          <a:prstGeom prst="upArrow">
            <a:avLst/>
          </a:prstGeom>
          <a:gradFill flip="none" rotWithShape="1">
            <a:gsLst>
              <a:gs pos="0">
                <a:schemeClr val="tx1">
                  <a:shade val="30000"/>
                  <a:satMod val="115000"/>
                </a:schemeClr>
              </a:gs>
              <a:gs pos="50000">
                <a:schemeClr val="tx1">
                  <a:shade val="67500"/>
                  <a:satMod val="115000"/>
                </a:schemeClr>
              </a:gs>
              <a:gs pos="100000">
                <a:schemeClr val="tx1"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Arrow: Bent-Up 44">
            <a:extLst>
              <a:ext uri="{FF2B5EF4-FFF2-40B4-BE49-F238E27FC236}">
                <a16:creationId xmlns:a16="http://schemas.microsoft.com/office/drawing/2014/main" id="{0E8647FD-8AB4-45B4-8169-06B8D5EA340C}"/>
              </a:ext>
            </a:extLst>
          </p:cNvPr>
          <p:cNvSpPr/>
          <p:nvPr/>
        </p:nvSpPr>
        <p:spPr>
          <a:xfrm rot="10800000">
            <a:off x="5441387" y="2844046"/>
            <a:ext cx="1421637" cy="796399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gradFill flip="none" rotWithShape="1">
            <a:gsLst>
              <a:gs pos="0">
                <a:schemeClr val="tx1">
                  <a:shade val="30000"/>
                  <a:satMod val="115000"/>
                </a:schemeClr>
              </a:gs>
              <a:gs pos="50000">
                <a:schemeClr val="tx1">
                  <a:shade val="67500"/>
                  <a:satMod val="115000"/>
                </a:schemeClr>
              </a:gs>
              <a:gs pos="100000">
                <a:schemeClr val="tx1"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3851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3F52"/>
      </a:accent1>
      <a:accent2>
        <a:srgbClr val="E99757"/>
      </a:accent2>
      <a:accent3>
        <a:srgbClr val="2F3342"/>
      </a:accent3>
      <a:accent4>
        <a:srgbClr val="2C2153"/>
      </a:accent4>
      <a:accent5>
        <a:srgbClr val="01023B"/>
      </a:accent5>
      <a:accent6>
        <a:srgbClr val="7F7F7F"/>
      </a:accent6>
      <a:hlink>
        <a:srgbClr val="3A3838"/>
      </a:hlink>
      <a:folHlink>
        <a:srgbClr val="D0CECE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ch presentation_Win32_LW_v2.potx" id="{3AEEB70B-72AA-432B-B699-7833EBF4B1FE}" vid="{14A49A59-25D4-4203-BE02-DE6939C7C5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5BB9993-D5F9-46FA-B2E5-80E3632E98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3D9F223-918A-45AF-9B53-56AB9E5E21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1B7E2D32-4FDD-4266-880C-17595B80143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 presentation</Template>
  <TotalTime>1012</TotalTime>
  <Words>505</Words>
  <Application>Microsoft Office PowerPoint</Application>
  <PresentationFormat>Widescreen</PresentationFormat>
  <Paragraphs>128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Segoe UI</vt:lpstr>
      <vt:lpstr>Wingdings</vt:lpstr>
      <vt:lpstr>Office Theme</vt:lpstr>
      <vt:lpstr>  Predicting the City-Cycle Fuel Consumption in Miles per Gallon of a Car </vt:lpstr>
      <vt:lpstr>Contents/index</vt:lpstr>
      <vt:lpstr>INTRODUCTION</vt:lpstr>
      <vt:lpstr>DATA EXPLORATION</vt:lpstr>
      <vt:lpstr>ATTRIBUTES Description</vt:lpstr>
      <vt:lpstr>Power bi</vt:lpstr>
      <vt:lpstr>Preprocessing</vt:lpstr>
      <vt:lpstr>Power bi</vt:lpstr>
      <vt:lpstr>PowerPoint Presentation</vt:lpstr>
      <vt:lpstr>MODEL selection</vt:lpstr>
      <vt:lpstr>RESULTS of the model: GradientBoostingRegressor</vt:lpstr>
      <vt:lpstr>What’s next</vt:lpstr>
      <vt:lpstr>Why should you choose our model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the City-Cycle Fuel Consumption in Miles per Gallon of a Car</dc:title>
  <dc:creator>Panagiotis Vaidomarkakis</dc:creator>
  <cp:lastModifiedBy>Anestis Kastellos</cp:lastModifiedBy>
  <cp:revision>28</cp:revision>
  <dcterms:created xsi:type="dcterms:W3CDTF">2021-10-16T11:41:09Z</dcterms:created>
  <dcterms:modified xsi:type="dcterms:W3CDTF">2021-10-21T20:03:02Z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