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b179f63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bb179f63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b179f63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b179f63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b179f63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b179f63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b179f63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b179f63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bb179f63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bb179f63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b179f63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b179f63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bb179f63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bb179f63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b179f63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b179f63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bb179f63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bb179f63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asthuDhiva/docker-node-app/blob/main/Jenkinsfi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KasthuDhiva/docker-nod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7825" y="1846350"/>
            <a:ext cx="58407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Dockerized Node.js Application deployment</a:t>
            </a:r>
            <a:endParaRPr b="1"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14375" y="3642550"/>
            <a:ext cx="16581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Karthikeyan  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Kasthuri 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4470650" y="1981125"/>
            <a:ext cx="4138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704925"/>
            <a:ext cx="7038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Agenda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96050" y="1915325"/>
            <a:ext cx="50418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Overview of the Project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Application Code and Dockerfile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Jenkins Pipeline Workflow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Demo Walkthrough (with CI/CD flow)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 and Q&amp;A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13400"/>
            <a:ext cx="70389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Overview</a:t>
            </a:r>
            <a:endParaRPr b="1"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73850" y="1476025"/>
            <a:ext cx="639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Create a simple Node.js web application and deploy it on an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EC2 instance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Tools Used: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Web application backend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Containerize the application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Automate the CI/CD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Store the source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Host the deployed application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Application Code Overview</a:t>
            </a:r>
            <a:endParaRPr b="1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358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Functionality: </a:t>
            </a:r>
            <a:r>
              <a:rPr lang="en" sz="1665"/>
              <a:t>A simple Express server responding with a message.</a:t>
            </a:r>
            <a:endParaRPr sz="1665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Port:</a:t>
            </a:r>
            <a:r>
              <a:rPr lang="en" sz="1665"/>
              <a:t> Exposing port 3000.</a:t>
            </a:r>
            <a:endParaRPr sz="1665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04225"/>
            <a:ext cx="59436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Dockerfile</a:t>
            </a:r>
            <a:endParaRPr b="1" sz="3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10849" l="0" r="0" t="0"/>
          <a:stretch/>
        </p:blipFill>
        <p:spPr>
          <a:xfrm>
            <a:off x="1476013" y="1067600"/>
            <a:ext cx="6191975" cy="3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595100"/>
            <a:ext cx="70389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Jenkins Pipeline Overview</a:t>
            </a:r>
            <a:endParaRPr b="1"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Jenkins Pipeline</a:t>
            </a:r>
            <a:br>
              <a:rPr lang="en" sz="1800"/>
            </a:br>
            <a:br>
              <a:rPr lang="en" sz="1800"/>
            </a:br>
            <a:r>
              <a:rPr b="1" lang="en" sz="1800"/>
              <a:t>Pipeline Workflow:</a:t>
            </a:r>
            <a:endParaRPr b="1"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Clone Repository: Fetches code from GitHub.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Docker Image: Creates a Docker image for the application.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Push to Docker Hub: Uploads the image to Docker Hub.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to EC2: Pulls and runs the image on an EC2 instance.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613400"/>
            <a:ext cx="70389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 Walkthrough</a:t>
            </a:r>
            <a:endParaRPr b="1"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392150" y="1439400"/>
            <a:ext cx="6359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1: </a:t>
            </a:r>
            <a:r>
              <a:rPr lang="en" sz="1800"/>
              <a:t>Jenkins fetches the code from GitHub.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2: </a:t>
            </a:r>
            <a:r>
              <a:rPr lang="en" sz="1800"/>
              <a:t>Builds the Docker image and tags it as latest.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3: </a:t>
            </a:r>
            <a:r>
              <a:rPr lang="en" sz="1800"/>
              <a:t>Pushes the image to Docker Hub.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4:</a:t>
            </a:r>
            <a:r>
              <a:rPr lang="en" sz="1800"/>
              <a:t> Connects to EC2 using SSH and deploys the container.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Output:</a:t>
            </a:r>
            <a:endParaRPr b="1"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Web Application accessible on http://&lt;EC2-IP&gt;:3000.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Displays:</a:t>
            </a:r>
            <a:r>
              <a:rPr lang="en" sz="1800"/>
              <a:t> "Hello, DevOps World from Node.js!"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52550" y="521875"/>
            <a:ext cx="70389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Key Learnings</a:t>
            </a:r>
            <a:endParaRPr b="1"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318950" y="1659050"/>
            <a:ext cx="6506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CI/CD Automation: </a:t>
            </a:r>
            <a:r>
              <a:rPr lang="en" sz="1800"/>
              <a:t>Automated build and deployment with Jenkins.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Docker Containers:</a:t>
            </a:r>
            <a:r>
              <a:rPr lang="en" sz="1800"/>
              <a:t> Simplified application packaging and deployment.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Scalable Deployment:</a:t>
            </a:r>
            <a:r>
              <a:rPr lang="en" sz="1800"/>
              <a:t> Easily deploy applications to cloud platforms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576775"/>
            <a:ext cx="7038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built and deployed a Node.js application using Docker and Jenkins.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Demonstrated an automated CI/CD pipeline with deployment to EC2.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Github</a:t>
            </a:r>
            <a:r>
              <a:rPr b="1" lang="en" sz="2000"/>
              <a:t> </a:t>
            </a:r>
            <a:r>
              <a:rPr b="1" lang="en" sz="2000"/>
              <a:t>Repo:  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hlinkClick r:id="rId3"/>
              </a:rPr>
              <a:t>https://github.com/KasthuDhiva/docker-node-app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