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95400" y="3048000"/>
            <a:ext cx="9869742"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KASTHURI</a:t>
            </a:r>
            <a:r>
              <a:rPr lang="en-US" sz="2400" dirty="0" smtClean="0"/>
              <a:t> R</a:t>
            </a:r>
            <a:endParaRPr lang="en-US" sz="2400" dirty="0"/>
          </a:p>
          <a:p>
            <a:r>
              <a:rPr lang="en-US" sz="2400" dirty="0"/>
              <a:t>REGISTER NO</a:t>
            </a:r>
            <a:r>
              <a:rPr lang="en-US" sz="2400" dirty="0" smtClean="0"/>
              <a:t>: 2213391042026,[</a:t>
            </a:r>
            <a:r>
              <a:rPr lang="en-US" sz="2400" dirty="0" err="1" smtClean="0"/>
              <a:t>asunm13392213391042026</a:t>
            </a:r>
            <a:r>
              <a:rPr lang="en-US" sz="2400" dirty="0" smtClean="0"/>
              <a:t>]</a:t>
            </a:r>
            <a:endParaRPr lang="en-US" sz="2400" dirty="0"/>
          </a:p>
          <a:p>
            <a:r>
              <a:rPr lang="en-US" sz="2400" dirty="0" smtClean="0"/>
              <a:t>DEPARTMENT: BACHELOR OF COMMERCE[CORPORATE </a:t>
            </a:r>
            <a:r>
              <a:rPr lang="en-US" sz="2400" dirty="0" err="1" smtClean="0"/>
              <a:t>SECRETARYSHIP</a:t>
            </a:r>
            <a:r>
              <a:rPr lang="en-US" sz="2400" dirty="0" smtClean="0"/>
              <a:t>]</a:t>
            </a:r>
            <a:endParaRPr lang="en-US" sz="2400" dirty="0"/>
          </a:p>
          <a:p>
            <a:r>
              <a:rPr lang="en-US" sz="2400" dirty="0" smtClean="0"/>
              <a:t>COLLEGE: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2051" name="Rectangle 3"/>
          <p:cNvSpPr>
            <a:spLocks noChangeArrowheads="1"/>
          </p:cNvSpPr>
          <p:nvPr/>
        </p:nvSpPr>
        <p:spPr bwMode="auto">
          <a:xfrm>
            <a:off x="609600" y="3646081"/>
            <a:ext cx="8763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This analysis provides a comprehensive view of salary distribution across departments and genders, highlighting areas for improvement in pay equity and data completeness.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1" name="Rectangle 10"/>
          <p:cNvSpPr/>
          <p:nvPr/>
        </p:nvSpPr>
        <p:spPr>
          <a:xfrm>
            <a:off x="609600" y="1524000"/>
            <a:ext cx="8534400" cy="923330"/>
          </a:xfrm>
          <a:prstGeom prst="rect">
            <a:avLst/>
          </a:prstGeom>
        </p:spPr>
        <p:txBody>
          <a:bodyPr wrap="square">
            <a:spAutoFit/>
          </a:bodyPr>
          <a:lstStyle/>
          <a:p>
            <a:r>
              <a:rPr lang="en-US" dirty="0" smtClean="0"/>
              <a:t>Departments like Marketing, Business Development, and Training have no male employees reported or no female employees, which might indicate areas for further investigation or gender imbalance.</a:t>
            </a:r>
            <a:endParaRPr lang="en-US" dirty="0"/>
          </a:p>
        </p:txBody>
      </p:sp>
      <p:sp>
        <p:nvSpPr>
          <p:cNvPr id="12" name="Rectangle 11"/>
          <p:cNvSpPr/>
          <p:nvPr/>
        </p:nvSpPr>
        <p:spPr>
          <a:xfrm>
            <a:off x="685800" y="2590800"/>
            <a:ext cx="8001000" cy="646331"/>
          </a:xfrm>
          <a:prstGeom prst="rect">
            <a:avLst/>
          </a:prstGeom>
        </p:spPr>
        <p:txBody>
          <a:bodyPr wrap="square">
            <a:spAutoFit/>
          </a:bodyPr>
          <a:lstStyle/>
          <a:p>
            <a:r>
              <a:rPr lang="en-US" dirty="0" smtClean="0"/>
              <a:t>Focus on achieving a balanced gender distribution in departments with a lack of representation.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720840"/>
            <a:ext cx="6934200" cy="3139321"/>
          </a:xfrm>
          <a:prstGeom prst="rect">
            <a:avLst/>
          </a:prstGeom>
        </p:spPr>
        <p:txBody>
          <a:bodyPr wrap="square">
            <a:spAutoFit/>
          </a:bodyPr>
          <a:lstStyle/>
          <a:p>
            <a:r>
              <a:rPr lang="en-US" dirty="0" smtClean="0"/>
              <a:t>The data analysis reveals significant insights into salary distribution across various departments and genders. Key findings include noticeable gender pay gaps in departments like Engineering and Services, where males earn more on average, and females earn more in Services, highlighting areas requiring attention. Additionally, the presence of null entries suggests potential data inaccuracies that need to be addressed. Overall, the analysis underscores the need for equitable compensation practices and accurate data management to foster fairness and transparency within the organization. Addressing these issues will enhance gender equity and improve financial planning and decision-making.</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Based on department 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828800"/>
            <a:ext cx="8382000" cy="2031325"/>
          </a:xfrm>
          <a:prstGeom prst="rect">
            <a:avLst/>
          </a:prstGeom>
        </p:spPr>
        <p:txBody>
          <a:bodyPr wrap="square">
            <a:spAutoFit/>
          </a:bodyPr>
          <a:lstStyle/>
          <a:p>
            <a:r>
              <a:rPr lang="en-US" dirty="0" smtClean="0"/>
              <a:t>The data analysis involves examining the distribution of salaries across different departments within an organization, segmented by gender. The dataset includes total salary figures for Female, Male, and an unspecified category, with a grand total across all categories. The objective is to assess the overall salary allocation, identify any disparities between genders, and evaluate how different departments contribute to the total salary expenditure. Insights from this analysis can inform decisions related to budget allocation, compensation equity, and departmental financial planning.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1859340"/>
            <a:ext cx="7010400" cy="2862322"/>
          </a:xfrm>
          <a:prstGeom prst="rect">
            <a:avLst/>
          </a:prstGeom>
        </p:spPr>
        <p:txBody>
          <a:bodyPr wrap="square">
            <a:spAutoFit/>
          </a:bodyPr>
          <a:lstStyle/>
          <a:p>
            <a:r>
              <a:rPr lang="en-US" dirty="0" smtClean="0"/>
              <a:t>This project aims to analyze salary distribution across various departments, segmented by gender, to uncover trends and disparities within the organization. By examining the total salaries allocated to Female, Male, and unspecified categories, the project will provide insights into compensation practices and departmental budget allocations. The analysis will highlight any gender-based salary imbalances and offer recommendations for equitable salary distribution and efficient financial management. The goal is to enhance understanding of salary trends and inform strategic decisions related to compensation and resource allocation.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95400" y="1600201"/>
            <a:ext cx="6553200" cy="4524315"/>
          </a:xfrm>
          <a:prstGeom prst="rect">
            <a:avLst/>
          </a:prstGeom>
        </p:spPr>
        <p:txBody>
          <a:bodyPr wrap="square">
            <a:spAutoFit/>
          </a:bodyPr>
          <a:lstStyle/>
          <a:p>
            <a:r>
              <a:rPr lang="en-US" dirty="0" smtClean="0"/>
              <a:t>The end users for this data analysis typically include:</a:t>
            </a:r>
          </a:p>
          <a:p>
            <a:endParaRPr lang="en-US" dirty="0" smtClean="0"/>
          </a:p>
          <a:p>
            <a:r>
              <a:rPr lang="en-US" dirty="0" smtClean="0"/>
              <a:t>1. **HR Managers**: To assess and address gender pay disparities and make informed decisions about salary adjustments and compensation policies.</a:t>
            </a:r>
          </a:p>
          <a:p>
            <a:r>
              <a:rPr lang="en-US" dirty="0" smtClean="0"/>
              <a:t>2. **Finance Teams**: To review budget allocations, forecast future salary expenditures, and ensure financial resources are allocated efficiently.</a:t>
            </a:r>
          </a:p>
          <a:p>
            <a:r>
              <a:rPr lang="en-US" dirty="0" smtClean="0"/>
              <a:t>3. **Department Heads**: To understand the salary distribution within their departments and make strategic decisions regarding staffing and budget management.</a:t>
            </a:r>
          </a:p>
          <a:p>
            <a:r>
              <a:rPr lang="en-US" dirty="0" smtClean="0"/>
              <a:t>4. **Executive Leadership**: To gain insights into overall compensation trends, ensure alignment with organizational goals, and support decision-making on compensation strategies.</a:t>
            </a:r>
          </a:p>
          <a:p>
            <a:r>
              <a:rPr lang="en-US" dirty="0" smtClean="0"/>
              <a:t>5. **Compliance Officers**: To ensure adherence to legal and regulatory requirements related to pay equity and fairness.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981200"/>
            <a:ext cx="6096000" cy="923330"/>
          </a:xfrm>
          <a:prstGeom prst="rect">
            <a:avLst/>
          </a:prstGeom>
        </p:spPr>
        <p:txBody>
          <a:bodyPr wrap="square">
            <a:spAutoFit/>
          </a:bodyPr>
          <a:lstStyle/>
          <a:p>
            <a:r>
              <a:rPr lang="en-US" dirty="0" smtClean="0"/>
              <a:t>The analysis focuses on understanding how salaries are distributed across various departments, with a specific emphasis on gender-based allocation. </a:t>
            </a:r>
            <a:endParaRPr lang="en-US" dirty="0"/>
          </a:p>
        </p:txBody>
      </p:sp>
      <p:sp>
        <p:nvSpPr>
          <p:cNvPr id="11" name="Rectangle 10"/>
          <p:cNvSpPr/>
          <p:nvPr/>
        </p:nvSpPr>
        <p:spPr>
          <a:xfrm>
            <a:off x="3048000" y="2967335"/>
            <a:ext cx="6096000" cy="923330"/>
          </a:xfrm>
          <a:prstGeom prst="rect">
            <a:avLst/>
          </a:prstGeom>
        </p:spPr>
        <p:txBody>
          <a:bodyPr>
            <a:spAutoFit/>
          </a:bodyPr>
          <a:lstStyle/>
          <a:p>
            <a:r>
              <a:rPr lang="en-US" dirty="0" smtClean="0"/>
              <a:t>By identifying and addressing gender-based salary imbalances, the organization can promote fair compensation practices, fostering a more inclusive and equitable workplace.</a:t>
            </a:r>
            <a:endParaRPr lang="en-US" dirty="0"/>
          </a:p>
        </p:txBody>
      </p:sp>
      <p:sp>
        <p:nvSpPr>
          <p:cNvPr id="12" name="Rectangle 11"/>
          <p:cNvSpPr/>
          <p:nvPr/>
        </p:nvSpPr>
        <p:spPr>
          <a:xfrm>
            <a:off x="3048000" y="3962400"/>
            <a:ext cx="6324600" cy="923330"/>
          </a:xfrm>
          <a:prstGeom prst="rect">
            <a:avLst/>
          </a:prstGeom>
        </p:spPr>
        <p:txBody>
          <a:bodyPr wrap="square">
            <a:spAutoFit/>
          </a:bodyPr>
          <a:lstStyle/>
          <a:p>
            <a:r>
              <a:rPr lang="en-US" dirty="0" smtClean="0"/>
              <a:t>Addressing salary disparities can improve employee satisfaction and retention by demonstrating the organization’s commitment to fairness and transparency.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1371600" y="1905000"/>
            <a:ext cx="8686800" cy="2585323"/>
          </a:xfrm>
          <a:prstGeom prst="rect">
            <a:avLst/>
          </a:prstGeom>
          <a:noFill/>
        </p:spPr>
        <p:txBody>
          <a:bodyPr wrap="square" rtlCol="0">
            <a:spAutoFit/>
          </a:bodyPr>
          <a:lstStyle/>
          <a:p>
            <a:pPr marL="342900" indent="-342900">
              <a:buAutoNum type="arabicPeriod"/>
            </a:pPr>
            <a:r>
              <a:rPr lang="en-US" dirty="0" smtClean="0"/>
              <a:t>EMPLOYEE ID</a:t>
            </a:r>
          </a:p>
          <a:p>
            <a:pPr marL="342900" indent="-342900">
              <a:buAutoNum type="arabicPeriod"/>
            </a:pPr>
            <a:r>
              <a:rPr lang="en-US" dirty="0" smtClean="0"/>
              <a:t>NAME</a:t>
            </a:r>
          </a:p>
          <a:p>
            <a:pPr marL="342900" indent="-342900">
              <a:buAutoNum type="arabicPeriod"/>
            </a:pPr>
            <a:r>
              <a:rPr lang="en-US" dirty="0" smtClean="0"/>
              <a:t>GENDER</a:t>
            </a:r>
          </a:p>
          <a:p>
            <a:pPr marL="342900" indent="-342900">
              <a:buAutoNum type="arabicPeriod"/>
            </a:pPr>
            <a:r>
              <a:rPr lang="en-US" dirty="0" smtClean="0"/>
              <a:t>DEPARTMENT</a:t>
            </a:r>
          </a:p>
          <a:p>
            <a:pPr marL="342900" indent="-342900">
              <a:buAutoNum type="arabicPeriod"/>
            </a:pPr>
            <a:r>
              <a:rPr lang="en-US" dirty="0" smtClean="0"/>
              <a:t>SALARY</a:t>
            </a:r>
          </a:p>
          <a:p>
            <a:pPr marL="342900" indent="-342900">
              <a:buAutoNum type="arabicPeriod"/>
            </a:pPr>
            <a:r>
              <a:rPr lang="en-US" dirty="0" smtClean="0"/>
              <a:t>START DATE</a:t>
            </a:r>
          </a:p>
          <a:p>
            <a:pPr marL="342900" indent="-342900">
              <a:buAutoNum type="arabicPeriod"/>
            </a:pPr>
            <a:r>
              <a:rPr lang="en-US" dirty="0" smtClean="0"/>
              <a:t>FTE</a:t>
            </a:r>
          </a:p>
          <a:p>
            <a:pPr marL="342900" indent="-342900">
              <a:buAutoNum type="arabicPeriod"/>
            </a:pPr>
            <a:r>
              <a:rPr lang="en-US" dirty="0" smtClean="0"/>
              <a:t>EMPLOYEE TYPE</a:t>
            </a:r>
          </a:p>
          <a:p>
            <a:pPr marL="342900" indent="-342900">
              <a:buAutoNum type="arabicPeriod"/>
            </a:pPr>
            <a:r>
              <a:rPr lang="en-US" dirty="0" smtClean="0"/>
              <a:t>EMPLOYEE LOCATION</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838200" y="1752600"/>
            <a:ext cx="8915400" cy="3693319"/>
          </a:xfrm>
          <a:prstGeom prst="rect">
            <a:avLst/>
          </a:prstGeom>
          <a:noFill/>
        </p:spPr>
        <p:txBody>
          <a:bodyPr wrap="square" rtlCol="0">
            <a:spAutoFit/>
          </a:bodyPr>
          <a:lstStyle/>
          <a:p>
            <a:pPr marL="342900" indent="-342900">
              <a:buAutoNum type="arabicPeriod"/>
            </a:pPr>
            <a:r>
              <a:rPr lang="en-US" dirty="0" smtClean="0"/>
              <a:t>Firstly I used </a:t>
            </a:r>
            <a:r>
              <a:rPr lang="en-US" dirty="0" err="1" smtClean="0"/>
              <a:t>naan</a:t>
            </a:r>
            <a:r>
              <a:rPr lang="en-US" dirty="0" smtClean="0"/>
              <a:t> </a:t>
            </a:r>
            <a:r>
              <a:rPr lang="en-US" dirty="0" err="1" smtClean="0"/>
              <a:t>mudhalvan</a:t>
            </a:r>
            <a:r>
              <a:rPr lang="en-US" dirty="0" smtClean="0"/>
              <a:t>  portal to download employee dataset for the data analytics and I used excel sheets to arrange the data in a tabular format used tables to convert data ranges in to excel tables.</a:t>
            </a:r>
          </a:p>
          <a:p>
            <a:pPr marL="342900" indent="-342900">
              <a:buAutoNum type="arabicPeriod"/>
            </a:pPr>
            <a:r>
              <a:rPr lang="en-US" dirty="0" smtClean="0"/>
              <a:t>Created a pivot table : summarized and </a:t>
            </a:r>
            <a:r>
              <a:rPr lang="en-US" dirty="0" err="1" smtClean="0"/>
              <a:t>analysed</a:t>
            </a:r>
            <a:r>
              <a:rPr lang="en-US" dirty="0" smtClean="0"/>
              <a:t> data dynamically drag and drop fields to </a:t>
            </a:r>
            <a:r>
              <a:rPr lang="en-US" dirty="0" err="1" smtClean="0"/>
              <a:t>row,column</a:t>
            </a:r>
            <a:r>
              <a:rPr lang="en-US" dirty="0" smtClean="0"/>
              <a:t> and values areas to </a:t>
            </a:r>
            <a:r>
              <a:rPr lang="en-US" dirty="0" err="1" smtClean="0"/>
              <a:t>summarised</a:t>
            </a:r>
            <a:r>
              <a:rPr lang="en-US" dirty="0" smtClean="0"/>
              <a:t> data and identified pattern.</a:t>
            </a:r>
          </a:p>
          <a:p>
            <a:pPr marL="342900" indent="-342900">
              <a:buAutoNum type="arabicPeriod"/>
            </a:pPr>
            <a:r>
              <a:rPr lang="en-US" dirty="0" smtClean="0"/>
              <a:t>Created charts: </a:t>
            </a:r>
            <a:r>
              <a:rPr lang="en-US" dirty="0" err="1" smtClean="0"/>
              <a:t>visualised</a:t>
            </a:r>
            <a:r>
              <a:rPr lang="en-US" dirty="0" smtClean="0"/>
              <a:t> data using charts like bar </a:t>
            </a:r>
            <a:r>
              <a:rPr lang="en-US" dirty="0" smtClean="0"/>
              <a:t>charts. salary distributions, gender pay gaps, and departmental comparisons. Useful visualizations include bar charts, scatter plots, and </a:t>
            </a:r>
            <a:r>
              <a:rPr lang="en-US" dirty="0" err="1" smtClean="0"/>
              <a:t>heatmaps</a:t>
            </a:r>
            <a:r>
              <a:rPr lang="en-US" dirty="0" smtClean="0"/>
              <a:t>.</a:t>
            </a:r>
            <a:r>
              <a:rPr lang="en-US" dirty="0" smtClean="0"/>
              <a:t> </a:t>
            </a:r>
            <a:r>
              <a:rPr lang="en-US" dirty="0" smtClean="0"/>
              <a:t>  </a:t>
            </a:r>
          </a:p>
          <a:p>
            <a:pPr marL="342900" indent="-342900">
              <a:buAutoNum type="arabicPeriod"/>
            </a:pPr>
            <a:r>
              <a:rPr lang="en-US" dirty="0" smtClean="0"/>
              <a:t>Finally used </a:t>
            </a:r>
            <a:r>
              <a:rPr lang="en-US" dirty="0" err="1" smtClean="0"/>
              <a:t>naan</a:t>
            </a:r>
            <a:r>
              <a:rPr lang="en-US" dirty="0" smtClean="0"/>
              <a:t> </a:t>
            </a:r>
            <a:r>
              <a:rPr lang="en-US" dirty="0" err="1" smtClean="0"/>
              <a:t>mudhalvan</a:t>
            </a:r>
            <a:r>
              <a:rPr lang="en-US" dirty="0" smtClean="0"/>
              <a:t>  portal to download project </a:t>
            </a:r>
            <a:r>
              <a:rPr lang="en-US" dirty="0" err="1" smtClean="0"/>
              <a:t>ppt</a:t>
            </a:r>
            <a:r>
              <a:rPr lang="en-US" dirty="0" smtClean="0"/>
              <a:t> template for this project.</a:t>
            </a:r>
          </a:p>
          <a:p>
            <a:pPr marL="342900" indent="-342900">
              <a:buFontTx/>
              <a:buAutoNum type="arabicPeriod"/>
            </a:pPr>
            <a:r>
              <a:rPr lang="en-US" dirty="0" smtClean="0"/>
              <a:t>By following these steps, </a:t>
            </a:r>
            <a:r>
              <a:rPr lang="en-US" dirty="0" smtClean="0"/>
              <a:t>created a </a:t>
            </a:r>
            <a:r>
              <a:rPr lang="en-US" dirty="0" smtClean="0"/>
              <a:t>comprehensive model that not only provides insights into salary distributions but also helps in making informed decisions to address any identified disparities.</a:t>
            </a:r>
          </a:p>
          <a:p>
            <a:pPr marL="342900" indent="-342900"/>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798</Words>
  <Application>Microsoft Office PowerPoint</Application>
  <PresentationFormat>Custom</PresentationFormat>
  <Paragraphs>68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Slide 9</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Raji</cp:lastModifiedBy>
  <cp:revision>19</cp:revision>
  <dcterms:created xsi:type="dcterms:W3CDTF">2024-03-29T15:07:22Z</dcterms:created>
  <dcterms:modified xsi:type="dcterms:W3CDTF">2024-08-29T06:48:00Z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