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4"/>
  </p:notesMasterIdLst>
  <p:sldIdLst>
    <p:sldId id="256" r:id="rId3"/>
    <p:sldId id="355" r:id="rId4"/>
    <p:sldId id="356" r:id="rId5"/>
    <p:sldId id="357" r:id="rId6"/>
    <p:sldId id="359" r:id="rId7"/>
    <p:sldId id="360" r:id="rId8"/>
    <p:sldId id="361" r:id="rId9"/>
    <p:sldId id="362" r:id="rId10"/>
    <p:sldId id="363" r:id="rId11"/>
    <p:sldId id="364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81997" autoAdjust="0"/>
  </p:normalViewPr>
  <p:slideViewPr>
    <p:cSldViewPr snapToGrid="0">
      <p:cViewPr>
        <p:scale>
          <a:sx n="125" d="100"/>
          <a:sy n="125" d="100"/>
        </p:scale>
        <p:origin x="1664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Review for Problem 3 in Lab06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2019-06-18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6) Additional Simplification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975360"/>
            <a:ext cx="9448800" cy="56388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36880" y="3108960"/>
            <a:ext cx="8595360" cy="29972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6880" y="1706880"/>
            <a:ext cx="8595360" cy="29972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6880" y="5821680"/>
            <a:ext cx="8595360" cy="29972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6880" y="3957320"/>
            <a:ext cx="8595360" cy="29972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6) Additional Simplification </a:t>
            </a:r>
            <a:r>
              <a:rPr lang="en-US" dirty="0" smtClean="0"/>
              <a:t>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3" y="1026795"/>
            <a:ext cx="9259630" cy="56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 3: Pressure Calculation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" y="1120139"/>
            <a:ext cx="7275359" cy="5417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5950" y="1181100"/>
            <a:ext cx="501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every iteration, a new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press_st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 is changed and assigned to ‘data_press_2D’ and ‘data_press_3D’.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5950" y="2476500"/>
            <a:ext cx="501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ii:1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loc_press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((1-1)*50+1) : (1*50)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data_press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(:,1:50)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press_st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data_press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(:,:,1)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press_st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58966" y="303049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1:50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5950" y="4206240"/>
            <a:ext cx="501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ii:2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loc_press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((2-1)*50+1) : (2*50)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data_press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(:,51:100)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press_st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data_press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(:,:,2)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press_st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30725" y="476023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51:100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 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213485"/>
            <a:ext cx="10182225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372" y="4343400"/>
            <a:ext cx="73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press_data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a 18 x 50 x 80 matrix or a 18 x 4000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372" y="4966097"/>
            <a:ext cx="501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area_devices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a 80 x 1 column vector</a:t>
            </a:r>
          </a:p>
        </p:txBody>
      </p:sp>
    </p:spTree>
    <p:extLst>
      <p:ext uri="{BB962C8B-B14F-4D97-AF65-F5344CB8AC3E}">
        <p14:creationId xmlns:p14="http://schemas.microsoft.com/office/powerpoint/2010/main" val="8202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300" y="0"/>
            <a:ext cx="11727180" cy="684233"/>
          </a:xfrm>
        </p:spPr>
        <p:txBody>
          <a:bodyPr/>
          <a:lstStyle/>
          <a:p>
            <a:r>
              <a:rPr lang="en-US" dirty="0" smtClean="0"/>
              <a:t>1) Selection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10627"/>
            <a:ext cx="9525000" cy="5153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84720" y="5224194"/>
            <a:ext cx="43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Depending on the dimension of ‘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press_data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’, the operation is different.  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5593080" y="2682240"/>
            <a:ext cx="508000" cy="21336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5593080" y="4064000"/>
            <a:ext cx="508000" cy="21336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5593080" y="5440680"/>
            <a:ext cx="508000" cy="21336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 smtClean="0"/>
              <a:t>Force Computation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82871"/>
            <a:ext cx="8502015" cy="576749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85800" y="2616200"/>
            <a:ext cx="7980680" cy="190500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4978400"/>
            <a:ext cx="7980680" cy="113792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dirty="0" smtClean="0"/>
              <a:t>Sorting Average Force Values (3D Matrix)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55370"/>
            <a:ext cx="11381446" cy="533781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99720" y="4320540"/>
            <a:ext cx="8595360" cy="207264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4) Sorting Average Force Values (2D Matrix)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" y="1230630"/>
            <a:ext cx="11282363" cy="45872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5800" y="3352800"/>
            <a:ext cx="8595360" cy="207264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4) Sorting Average Force Values (2D Matrix</a:t>
            </a:r>
            <a:r>
              <a:rPr lang="en-US" dirty="0" smtClean="0"/>
              <a:t>)  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" y="1524000"/>
            <a:ext cx="11375176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5) Simplifying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1" y="1021081"/>
            <a:ext cx="8396289" cy="2352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41" y="3251573"/>
            <a:ext cx="7689739" cy="3606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2440" y="5224194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OLD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2960" y="1271954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7820</TotalTime>
  <Words>201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Impact</vt:lpstr>
      <vt:lpstr>Wingdings</vt:lpstr>
      <vt:lpstr>Uwaterloo_Theme</vt:lpstr>
      <vt:lpstr>Uwaterloo</vt:lpstr>
      <vt:lpstr>Review for Problem 3 in Lab06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238</cp:revision>
  <dcterms:created xsi:type="dcterms:W3CDTF">2018-10-10T19:11:49Z</dcterms:created>
  <dcterms:modified xsi:type="dcterms:W3CDTF">2019-06-24T15:02:25Z</dcterms:modified>
</cp:coreProperties>
</file>