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8"/>
  </p:notesMasterIdLst>
  <p:sldIdLst>
    <p:sldId id="256" r:id="rId3"/>
    <p:sldId id="347" r:id="rId4"/>
    <p:sldId id="350" r:id="rId5"/>
    <p:sldId id="352" r:id="rId6"/>
    <p:sldId id="35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81997" autoAdjust="0"/>
  </p:normalViewPr>
  <p:slideViewPr>
    <p:cSldViewPr snapToGrid="0">
      <p:cViewPr>
        <p:scale>
          <a:sx n="125" d="100"/>
          <a:sy n="125" d="100"/>
        </p:scale>
        <p:origin x="166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428F3-B408-4C73-B6CB-14C24F24D2AD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68CA3-21CE-4263-9096-DD522C33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3" y="5316469"/>
            <a:ext cx="5054388" cy="154153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521700"/>
            <a:ext cx="8692199" cy="179554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2740" y="4190621"/>
            <a:ext cx="5486243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300" y="6646"/>
            <a:ext cx="11727180" cy="6842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D5D7-1376-454F-9D0D-56EF872F8D99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3237-AE92-4645-95D2-1F8A1B10E7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7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9042400" y="655955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DAA538E-3C43-4881-9A33-4C4D33F2F525}"/>
              </a:ext>
            </a:extLst>
          </p:cNvPr>
          <p:cNvSpPr txBox="1">
            <a:spLocks/>
          </p:cNvSpPr>
          <p:nvPr/>
        </p:nvSpPr>
        <p:spPr>
          <a:xfrm>
            <a:off x="241300" y="6646"/>
            <a:ext cx="11696700" cy="7839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ysClr val="windowText" lastClr="000000"/>
              </a:buClr>
              <a:buSzPct val="85000"/>
              <a:buFont typeface="Wingdings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Edit Master text styles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80109"/>
      </p:ext>
    </p:extLst>
  </p:cSld>
  <p:clrMap bg1="lt1" tx1="dk1" bg2="lt2" tx2="dk2" accent1="accent1" accent2="accent2" accent3="accent3" accent4="accent4" accent5="accent5" accent6="accent6" hlink="hlink" folHlink="folHlink"/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0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740" y="1521700"/>
            <a:ext cx="10286380" cy="1795540"/>
          </a:xfrm>
        </p:spPr>
        <p:txBody>
          <a:bodyPr/>
          <a:lstStyle/>
          <a:p>
            <a:r>
              <a:rPr lang="en-US" dirty="0" smtClean="0"/>
              <a:t>Review for Problem 3 in Lab06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2740" y="3757941"/>
            <a:ext cx="5486243" cy="1601459"/>
          </a:xfrm>
        </p:spPr>
        <p:txBody>
          <a:bodyPr>
            <a:normAutofit/>
          </a:bodyPr>
          <a:lstStyle/>
          <a:p>
            <a:r>
              <a:rPr lang="en-US" b="1" dirty="0" smtClean="0"/>
              <a:t>Chul Min Yeum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Civil and Environmental Engineering</a:t>
            </a:r>
          </a:p>
          <a:p>
            <a:r>
              <a:rPr lang="en-US" dirty="0"/>
              <a:t>University of Waterloo, Canada</a:t>
            </a:r>
          </a:p>
          <a:p>
            <a:endParaRPr lang="en-US" dirty="0"/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6096000" y="3757941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AE121</a:t>
            </a:r>
            <a:r>
              <a:rPr lang="en-US" b="1" dirty="0"/>
              <a:t>: Computational Method</a:t>
            </a:r>
            <a:endParaRPr lang="en-US" b="1" dirty="0" smtClean="0"/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6096000" y="5598238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Last updated: </a:t>
            </a:r>
            <a:r>
              <a:rPr lang="en-US" b="1" dirty="0" smtClean="0"/>
              <a:t>2019-06-18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8339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646"/>
            <a:ext cx="7612380" cy="13284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26045"/>
          <a:stretch/>
        </p:blipFill>
        <p:spPr>
          <a:xfrm>
            <a:off x="1" y="1892299"/>
            <a:ext cx="5952114" cy="3548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270" y="1892299"/>
            <a:ext cx="5569689" cy="268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5967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-347" b="37843"/>
          <a:stretch/>
        </p:blipFill>
        <p:spPr>
          <a:xfrm>
            <a:off x="155257" y="2803686"/>
            <a:ext cx="4904423" cy="274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8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36513"/>
            <a:ext cx="12227560" cy="3458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50" y="5317807"/>
            <a:ext cx="8362950" cy="1495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31772"/>
            <a:ext cx="111537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5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9607"/>
            <a:ext cx="8514449" cy="694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7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Uwaterloo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engineering_16x9" id="{13A97B2F-F17F-6849-9F82-B721B10E3869}" vid="{A4E74281-1FF5-2047-BC63-3BF2D22759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7627</TotalTime>
  <Words>28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Georgia</vt:lpstr>
      <vt:lpstr>Impact</vt:lpstr>
      <vt:lpstr>Wingdings</vt:lpstr>
      <vt:lpstr>Uwaterloo_Theme</vt:lpstr>
      <vt:lpstr>Uwaterloo</vt:lpstr>
      <vt:lpstr>Review for Problem 3 in Lab06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217</cp:revision>
  <dcterms:created xsi:type="dcterms:W3CDTF">2018-10-10T19:11:49Z</dcterms:created>
  <dcterms:modified xsi:type="dcterms:W3CDTF">2019-06-18T11:50:16Z</dcterms:modified>
</cp:coreProperties>
</file>