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11"/>
  </p:notesMasterIdLst>
  <p:sldIdLst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81997" autoAdjust="0"/>
  </p:normalViewPr>
  <p:slideViewPr>
    <p:cSldViewPr snapToGrid="0">
      <p:cViewPr>
        <p:scale>
          <a:sx n="125" d="100"/>
          <a:sy n="125" d="100"/>
        </p:scale>
        <p:origin x="166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Quiz: </a:t>
            </a:r>
            <a:r>
              <a:rPr lang="en-US" dirty="0" smtClean="0"/>
              <a:t>Bulls and Cows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1299" y="1333917"/>
            <a:ext cx="825500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Bulls and Cows is a mind game played by two players. In the game, a random, 4-digit number is chosen and it's values are compared to those of another trial number. </a:t>
            </a:r>
            <a:r>
              <a:rPr lang="en-US" sz="2000" b="1" dirty="0"/>
              <a:t>All four digits of the number are different</a:t>
            </a:r>
            <a:r>
              <a:rPr lang="en-US" sz="2000" dirty="0"/>
              <a:t>. </a:t>
            </a:r>
            <a:r>
              <a:rPr lang="en-US" sz="2000" u="sng" dirty="0"/>
              <a:t>If any digit in the chosen number is the exact same value and in the exact same position as any digit in the trial number, this is called a bull. If the digit is present in both the trial number and chosen number, but is not in the same location, this is called a cow. </a:t>
            </a:r>
            <a:endParaRPr lang="en-US" sz="2000" dirty="0"/>
          </a:p>
        </p:txBody>
      </p:sp>
      <p:pic>
        <p:nvPicPr>
          <p:cNvPr id="1028" name="Picture 4" descr="https://lcms-files.mathworks.com/content/images/93eb9a9e-5d95-4954-8a00-10a8a9a2e9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75" y="1558925"/>
            <a:ext cx="28003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6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Quiz: </a:t>
            </a:r>
            <a:r>
              <a:rPr lang="en-US" dirty="0" smtClean="0"/>
              <a:t>Bulls and Cows (Continue)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919162"/>
            <a:ext cx="11772900" cy="442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612" y="1166812"/>
            <a:ext cx="3176589" cy="1423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898" y="5348287"/>
            <a:ext cx="3863582" cy="117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Chul Min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300" y="3810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45720" rIns="14283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true_num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randperm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(10,4)-1;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test_num1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randperm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(10,4)-1;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test_num2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randperm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(10,4)-1;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%--------------------------------------------------------------------------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% student code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vec1 = zeros(1,10,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" panose="020B0604020202020204" pitchFamily="34" charset="0"/>
              </a:rPr>
              <a:t>'logical'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vec1(true_num+1) =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bull1 = sum(~(true_num-test_num1));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cow1 = sum(vec1(test_num1+1))-bull1;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bull2 = sum(~(true_num-test_num2));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cow2 = sum(vec1(test_num2+1))-bull2;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%--------------------------------------------------------------------------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Serena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77899"/>
            <a:ext cx="8013700" cy="561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Alexa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276350"/>
            <a:ext cx="7481203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Mapendo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1452562"/>
            <a:ext cx="107251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Susannah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416050"/>
            <a:ext cx="10725150" cy="4686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21016" y="4727527"/>
            <a:ext cx="27480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Need to minus bull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Loop and Section Statements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90" y="1406842"/>
            <a:ext cx="96012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7475</TotalTime>
  <Words>165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Georgia</vt:lpstr>
      <vt:lpstr>Impact</vt:lpstr>
      <vt:lpstr>Wingdings</vt:lpstr>
      <vt:lpstr>Uwaterloo_Theme</vt:lpstr>
      <vt:lpstr>Uwaterloo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213</cp:revision>
  <dcterms:created xsi:type="dcterms:W3CDTF">2018-10-10T19:11:49Z</dcterms:created>
  <dcterms:modified xsi:type="dcterms:W3CDTF">2019-06-10T13:15:56Z</dcterms:modified>
</cp:coreProperties>
</file>