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1"/>
  </p:notesMasterIdLst>
  <p:sldIdLst>
    <p:sldId id="298" r:id="rId3"/>
    <p:sldId id="334" r:id="rId4"/>
    <p:sldId id="335" r:id="rId5"/>
    <p:sldId id="367" r:id="rId6"/>
    <p:sldId id="365" r:id="rId7"/>
    <p:sldId id="366" r:id="rId8"/>
    <p:sldId id="345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81997" autoAdjust="0"/>
  </p:normalViewPr>
  <p:slideViewPr>
    <p:cSldViewPr snapToGrid="0">
      <p:cViewPr>
        <p:scale>
          <a:sx n="125" d="100"/>
          <a:sy n="125" d="100"/>
        </p:scale>
        <p:origin x="166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Array Operations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64065" y="1092730"/>
            <a:ext cx="11389785" cy="4653381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reshape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changes dimensions of a matrix to any matrix with the same number of elements     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diag </a:t>
            </a:r>
            <a:r>
              <a:rPr lang="en-US" sz="2500" dirty="0" smtClean="0">
                <a:ea typeface="ＭＳ Ｐゴシック" charset="0"/>
              </a:rPr>
              <a:t>create </a:t>
            </a:r>
            <a:r>
              <a:rPr lang="en-US" sz="2500" dirty="0">
                <a:ea typeface="ＭＳ Ｐゴシック" charset="0"/>
              </a:rPr>
              <a:t>diagonal matrix or get diagonal elements of matrix</a:t>
            </a:r>
          </a:p>
          <a:p>
            <a:pPr>
              <a:defRPr/>
            </a:pPr>
            <a:r>
              <a:rPr lang="en-US" sz="2500" b="1" dirty="0" smtClean="0">
                <a:ea typeface="ＭＳ Ｐゴシック" charset="0"/>
              </a:rPr>
              <a:t>rot90</a:t>
            </a:r>
            <a:r>
              <a:rPr lang="en-US" sz="2500" dirty="0" smtClean="0">
                <a:ea typeface="ＭＳ Ｐゴシック" charset="0"/>
              </a:rPr>
              <a:t> </a:t>
            </a:r>
            <a:r>
              <a:rPr lang="en-US" sz="2500" dirty="0">
                <a:ea typeface="ＭＳ Ｐゴシック" charset="0"/>
              </a:rPr>
              <a:t>rotates a matrix 90 degrees counter-clockwise       </a:t>
            </a: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fliplr</a:t>
            </a:r>
            <a:r>
              <a:rPr lang="en-US" sz="2500" dirty="0">
                <a:ea typeface="ＭＳ Ｐゴシック" charset="0"/>
              </a:rPr>
              <a:t>  flips columns of a matrix from left to right     </a:t>
            </a:r>
          </a:p>
          <a:p>
            <a:pPr>
              <a:defRPr/>
            </a:pPr>
            <a:r>
              <a:rPr lang="en-US" sz="2500" b="1" dirty="0" err="1">
                <a:ea typeface="ＭＳ Ｐゴシック" charset="0"/>
              </a:rPr>
              <a:t>flipud</a:t>
            </a:r>
            <a:r>
              <a:rPr lang="en-US" sz="2500" dirty="0">
                <a:ea typeface="ＭＳ Ｐゴシック" charset="0"/>
              </a:rPr>
              <a:t> flips rows of a matrix up to down</a:t>
            </a:r>
          </a:p>
          <a:p>
            <a:pPr>
              <a:defRPr/>
            </a:pPr>
            <a:r>
              <a:rPr lang="en-US" sz="2500" b="1" dirty="0">
                <a:ea typeface="ＭＳ Ｐゴシック" charset="0"/>
              </a:rPr>
              <a:t>flip</a:t>
            </a:r>
            <a:r>
              <a:rPr lang="en-US" sz="2500" dirty="0">
                <a:ea typeface="ＭＳ Ｐゴシック" charset="0"/>
              </a:rPr>
              <a:t> flips a row vector left to right, column vector or matrix up to down </a:t>
            </a:r>
            <a:endParaRPr lang="en-US" sz="2500" dirty="0" smtClean="0">
              <a:ea typeface="ＭＳ Ｐゴシック" charset="0"/>
            </a:endParaRPr>
          </a:p>
          <a:p>
            <a:r>
              <a:rPr lang="en-US" altLang="en-US" sz="2500" b="1" dirty="0" err="1"/>
              <a:t>repmat</a:t>
            </a:r>
            <a:r>
              <a:rPr lang="en-US" altLang="en-US" sz="2500" dirty="0"/>
              <a:t> replicates an entire matrix; it creates </a:t>
            </a:r>
            <a:r>
              <a:rPr lang="en-US" altLang="en-US" sz="2500" i="1" dirty="0"/>
              <a:t>m x n</a:t>
            </a:r>
            <a:r>
              <a:rPr lang="en-US" altLang="en-US" sz="2500" dirty="0"/>
              <a:t> copies of the matrix </a:t>
            </a:r>
          </a:p>
          <a:p>
            <a:r>
              <a:rPr lang="en-US" altLang="en-US" sz="2500" b="1" dirty="0" err="1"/>
              <a:t>repelem</a:t>
            </a:r>
            <a:r>
              <a:rPr lang="en-US" altLang="en-US" sz="2500" dirty="0"/>
              <a:t> replicates each element from a matrix in the dimensions </a:t>
            </a:r>
            <a:r>
              <a:rPr lang="en-US" altLang="en-US" sz="2500" dirty="0" smtClean="0"/>
              <a:t>specified </a:t>
            </a:r>
            <a:r>
              <a:rPr lang="en-US" sz="2500" dirty="0" smtClean="0">
                <a:ea typeface="ＭＳ Ｐゴシック" charset="0"/>
              </a:rPr>
              <a:t>   </a:t>
            </a:r>
          </a:p>
          <a:p>
            <a:pPr>
              <a:defRPr/>
            </a:pPr>
            <a:endParaRPr lang="en-US" sz="2500" b="1" dirty="0">
              <a:ea typeface="ＭＳ Ｐゴシック" charset="0"/>
            </a:endParaRPr>
          </a:p>
          <a:p>
            <a:pPr>
              <a:defRPr/>
            </a:pPr>
            <a:endParaRPr lang="en-US" sz="25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Create and Index Arrays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50836"/>
          <a:stretch/>
        </p:blipFill>
        <p:spPr>
          <a:xfrm>
            <a:off x="3679808" y="1885949"/>
            <a:ext cx="4023768" cy="38195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78028"/>
            <a:ext cx="3129714" cy="2628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50352"/>
          <a:stretch/>
        </p:blipFill>
        <p:spPr>
          <a:xfrm>
            <a:off x="7983940" y="1885950"/>
            <a:ext cx="3984540" cy="38195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696325" y="2181225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8925" y="2838450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9400" y="2181225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96325" y="2838450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Combine and Transform Array (</a:t>
            </a:r>
            <a:r>
              <a:rPr lang="en-US" dirty="0" err="1" smtClean="0"/>
              <a:t>horcat</a:t>
            </a:r>
            <a:r>
              <a:rPr lang="en-US" dirty="0" smtClean="0"/>
              <a:t>, </a:t>
            </a:r>
            <a:r>
              <a:rPr lang="en-US" dirty="0" err="1" smtClean="0"/>
              <a:t>vertcat</a:t>
            </a:r>
            <a:r>
              <a:rPr lang="en-US" dirty="0" smtClean="0"/>
              <a:t>, cat)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3099"/>
          <a:stretch/>
        </p:blipFill>
        <p:spPr>
          <a:xfrm>
            <a:off x="241299" y="1435100"/>
            <a:ext cx="5813781" cy="1450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6724" r="35853" b="18180"/>
          <a:stretch/>
        </p:blipFill>
        <p:spPr>
          <a:xfrm>
            <a:off x="9015944" y="1582208"/>
            <a:ext cx="2655356" cy="349461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545122" y="2883694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02472" y="2883694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09415" y="3937125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02472" y="3937125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800892" y="1839754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00892" y="2537460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800892" y="3656346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00892" y="4354052"/>
            <a:ext cx="1390650" cy="65722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3"/>
          <p:cNvSpPr txBox="1">
            <a:spLocks/>
          </p:cNvSpPr>
          <p:nvPr/>
        </p:nvSpPr>
        <p:spPr>
          <a:xfrm>
            <a:off x="241300" y="2900388"/>
            <a:ext cx="2378076" cy="46320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ea typeface="ＭＳ Ｐゴシック" charset="0"/>
              </a:rPr>
              <a:t>[mat01 mat01]</a:t>
            </a:r>
          </a:p>
          <a:p>
            <a:pPr marL="0" indent="0">
              <a:buNone/>
              <a:defRPr/>
            </a:pPr>
            <a:endParaRPr lang="en-US" sz="2500" dirty="0">
              <a:ea typeface="ＭＳ Ｐゴシック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23516" b="67647"/>
          <a:stretch/>
        </p:blipFill>
        <p:spPr>
          <a:xfrm>
            <a:off x="291109" y="4187562"/>
            <a:ext cx="5813781" cy="758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529"/>
          <a:stretch/>
        </p:blipFill>
        <p:spPr>
          <a:xfrm>
            <a:off x="4901671" y="1582208"/>
            <a:ext cx="3743539" cy="31040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Rectangle 3"/>
          <p:cNvSpPr txBox="1">
            <a:spLocks/>
          </p:cNvSpPr>
          <p:nvPr/>
        </p:nvSpPr>
        <p:spPr>
          <a:xfrm>
            <a:off x="241300" y="5035571"/>
            <a:ext cx="2378076" cy="46320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b="1" dirty="0" smtClean="0">
                <a:ea typeface="ＭＳ Ｐゴシック" charset="0"/>
              </a:rPr>
              <a:t>[mat01; mat01]</a:t>
            </a:r>
          </a:p>
          <a:p>
            <a:pPr marL="0" indent="0">
              <a:buNone/>
              <a:defRPr/>
            </a:pPr>
            <a:endParaRPr lang="en-US" sz="2500" dirty="0">
              <a:ea typeface="ＭＳ Ｐゴシック" charset="0"/>
            </a:endParaRPr>
          </a:p>
        </p:txBody>
      </p:sp>
      <p:sp>
        <p:nvSpPr>
          <p:cNvPr id="26" name="Rectangle 3"/>
          <p:cNvSpPr txBox="1">
            <a:spLocks/>
          </p:cNvSpPr>
          <p:nvPr/>
        </p:nvSpPr>
        <p:spPr>
          <a:xfrm>
            <a:off x="3231339" y="5332943"/>
            <a:ext cx="2378076" cy="463209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ea typeface="ＭＳ Ｐゴシック" charset="0"/>
              </a:rPr>
              <a:t>Readability</a:t>
            </a:r>
            <a:endParaRPr lang="en-US" sz="2800" dirty="0">
              <a:solidFill>
                <a:srgbClr val="FF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2825"/>
          <a:stretch/>
        </p:blipFill>
        <p:spPr>
          <a:xfrm>
            <a:off x="241300" y="938350"/>
            <a:ext cx="8001000" cy="3181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545" b="-154"/>
          <a:stretch/>
        </p:blipFill>
        <p:spPr>
          <a:xfrm>
            <a:off x="241300" y="4119700"/>
            <a:ext cx="11168884" cy="810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4291" y="2287694"/>
            <a:ext cx="39315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/>
              <a:t>mat_g = zeros(n,n,2</a:t>
            </a:r>
            <a:r>
              <a:rPr lang="fi-FI" sz="2800" dirty="0" smtClean="0"/>
              <a:t>);</a:t>
            </a:r>
          </a:p>
          <a:p>
            <a:r>
              <a:rPr lang="fi-FI" sz="2800" dirty="0" smtClean="0"/>
              <a:t>mat_g</a:t>
            </a:r>
            <a:r>
              <a:rPr lang="fi-FI" sz="2800" dirty="0"/>
              <a:t>(:,:,1) = mat1</a:t>
            </a:r>
            <a:r>
              <a:rPr lang="fi-FI" sz="2800" dirty="0" smtClean="0"/>
              <a:t>;</a:t>
            </a:r>
          </a:p>
          <a:p>
            <a:r>
              <a:rPr lang="fi-FI" sz="2800" dirty="0" smtClean="0"/>
              <a:t>mat_g</a:t>
            </a:r>
            <a:r>
              <a:rPr lang="fi-FI" sz="2800" dirty="0"/>
              <a:t>(:,:,2) = mat2;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876611" y="5421113"/>
            <a:ext cx="4301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 smtClean="0"/>
              <a:t>mat_g = cat(3, mat1, mat2)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5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Combine and Transform Array (</a:t>
            </a:r>
            <a:r>
              <a:rPr lang="en-US" dirty="0" err="1" smtClean="0"/>
              <a:t>repelem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9068" b="42531"/>
          <a:stretch/>
        </p:blipFill>
        <p:spPr>
          <a:xfrm>
            <a:off x="241300" y="1646368"/>
            <a:ext cx="5540375" cy="1505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15" t="94" r="-1615" b="75257"/>
          <a:stretch/>
        </p:blipFill>
        <p:spPr>
          <a:xfrm>
            <a:off x="241300" y="3389443"/>
            <a:ext cx="3920657" cy="3171825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23077"/>
              </p:ext>
            </p:extLst>
          </p:nvPr>
        </p:nvGraphicFramePr>
        <p:xfrm>
          <a:off x="6013450" y="1652905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75162"/>
              </p:ext>
            </p:extLst>
          </p:nvPr>
        </p:nvGraphicFramePr>
        <p:xfrm>
          <a:off x="7154862" y="1652905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59256"/>
              </p:ext>
            </p:extLst>
          </p:nvPr>
        </p:nvGraphicFramePr>
        <p:xfrm>
          <a:off x="8913817" y="1652905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90962"/>
              </p:ext>
            </p:extLst>
          </p:nvPr>
        </p:nvGraphicFramePr>
        <p:xfrm>
          <a:off x="9823453" y="1652905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31605"/>
              </p:ext>
            </p:extLst>
          </p:nvPr>
        </p:nvGraphicFramePr>
        <p:xfrm>
          <a:off x="6153154" y="2862804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2176"/>
              </p:ext>
            </p:extLst>
          </p:nvPr>
        </p:nvGraphicFramePr>
        <p:xfrm>
          <a:off x="7062790" y="2862804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46376"/>
              </p:ext>
            </p:extLst>
          </p:nvPr>
        </p:nvGraphicFramePr>
        <p:xfrm>
          <a:off x="6153154" y="3796254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76176"/>
              </p:ext>
            </p:extLst>
          </p:nvPr>
        </p:nvGraphicFramePr>
        <p:xfrm>
          <a:off x="7062790" y="3796254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36143"/>
              </p:ext>
            </p:extLst>
          </p:nvPr>
        </p:nvGraphicFramePr>
        <p:xfrm>
          <a:off x="8924135" y="2933289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77068"/>
              </p:ext>
            </p:extLst>
          </p:nvPr>
        </p:nvGraphicFramePr>
        <p:xfrm>
          <a:off x="9833771" y="2933289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40970"/>
              </p:ext>
            </p:extLst>
          </p:nvPr>
        </p:nvGraphicFramePr>
        <p:xfrm>
          <a:off x="8924135" y="3725769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54633"/>
              </p:ext>
            </p:extLst>
          </p:nvPr>
        </p:nvGraphicFramePr>
        <p:xfrm>
          <a:off x="9833771" y="3725769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8988"/>
              </p:ext>
            </p:extLst>
          </p:nvPr>
        </p:nvGraphicFramePr>
        <p:xfrm>
          <a:off x="6552174" y="5402393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6154"/>
              </p:ext>
            </p:extLst>
          </p:nvPr>
        </p:nvGraphicFramePr>
        <p:xfrm>
          <a:off x="8913817" y="4914489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64378"/>
              </p:ext>
            </p:extLst>
          </p:nvPr>
        </p:nvGraphicFramePr>
        <p:xfrm>
          <a:off x="9905213" y="4914489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69481"/>
              </p:ext>
            </p:extLst>
          </p:nvPr>
        </p:nvGraphicFramePr>
        <p:xfrm>
          <a:off x="8913817" y="5827432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94576"/>
              </p:ext>
            </p:extLst>
          </p:nvPr>
        </p:nvGraphicFramePr>
        <p:xfrm>
          <a:off x="9905213" y="5827432"/>
          <a:ext cx="90963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818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54818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41299" y="1012702"/>
            <a:ext cx="104917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err="1"/>
              <a:t>repelem</a:t>
            </a:r>
            <a:r>
              <a:rPr lang="en-US" altLang="en-US" sz="2400" dirty="0"/>
              <a:t> replicates each element from a matrix in the dimensions specified </a:t>
            </a:r>
            <a:r>
              <a:rPr lang="en-US" sz="2400" dirty="0">
                <a:ea typeface="ＭＳ Ｐゴシック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183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smtClean="0"/>
              <a:t>Combine and Transform 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8298"/>
          <a:stretch/>
        </p:blipFill>
        <p:spPr>
          <a:xfrm>
            <a:off x="241299" y="965198"/>
            <a:ext cx="5768975" cy="3552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5825" b="31982"/>
          <a:stretch/>
        </p:blipFill>
        <p:spPr>
          <a:xfrm>
            <a:off x="4536994" y="965198"/>
            <a:ext cx="3754019" cy="51689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9055" b="26"/>
          <a:stretch/>
        </p:blipFill>
        <p:spPr>
          <a:xfrm>
            <a:off x="8146969" y="965198"/>
            <a:ext cx="3754019" cy="37877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249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Quiz: </a:t>
            </a:r>
            <a:r>
              <a:rPr lang="en-US" dirty="0" smtClean="0"/>
              <a:t>Create Matrices</a:t>
            </a:r>
            <a:endParaRPr lang="en-US" dirty="0"/>
          </a:p>
        </p:txBody>
      </p:sp>
      <p:pic>
        <p:nvPicPr>
          <p:cNvPr id="6146" name="Picture 2" descr="https://lcms-files.mathworks.com/content/images/9bef4bc2-83ac-42d1-84b7-0cc4899e15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71964"/>
            <a:ext cx="11812905" cy="491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Quiz: </a:t>
            </a:r>
            <a:r>
              <a:rPr lang="en-US" dirty="0"/>
              <a:t>Create </a:t>
            </a:r>
            <a:r>
              <a:rPr lang="en-US" dirty="0" smtClean="0"/>
              <a:t>Matrices (Hint)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1790" y="1626353"/>
            <a:ext cx="5753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smtClean="0"/>
              <a:t>eye(4,4)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60790"/>
              </p:ext>
            </p:extLst>
          </p:nvPr>
        </p:nvGraphicFramePr>
        <p:xfrm>
          <a:off x="6592415" y="1166593"/>
          <a:ext cx="194960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1908568081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3508318442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456562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384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10967"/>
              </p:ext>
            </p:extLst>
          </p:nvPr>
        </p:nvGraphicFramePr>
        <p:xfrm>
          <a:off x="6592415" y="3227267"/>
          <a:ext cx="194960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1908568081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3508318442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456562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3843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37290"/>
              </p:ext>
            </p:extLst>
          </p:nvPr>
        </p:nvGraphicFramePr>
        <p:xfrm>
          <a:off x="8542019" y="3227267"/>
          <a:ext cx="194960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1908568081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3508318442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456562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3843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30943"/>
              </p:ext>
            </p:extLst>
          </p:nvPr>
        </p:nvGraphicFramePr>
        <p:xfrm>
          <a:off x="6592415" y="4812227"/>
          <a:ext cx="194960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1908568081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3508318442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456562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3843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15032"/>
              </p:ext>
            </p:extLst>
          </p:nvPr>
        </p:nvGraphicFramePr>
        <p:xfrm>
          <a:off x="8542019" y="4812227"/>
          <a:ext cx="194960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401">
                  <a:extLst>
                    <a:ext uri="{9D8B030D-6E8A-4147-A177-3AD203B41FA5}">
                      <a16:colId xmlns:a16="http://schemas.microsoft.com/office/drawing/2014/main" val="3229186666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2397493234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1908568081"/>
                    </a:ext>
                  </a:extLst>
                </a:gridCol>
                <a:gridCol w="487401">
                  <a:extLst>
                    <a:ext uri="{9D8B030D-6E8A-4147-A177-3AD203B41FA5}">
                      <a16:colId xmlns:a16="http://schemas.microsoft.com/office/drawing/2014/main" val="3508318442"/>
                    </a:ext>
                  </a:extLst>
                </a:gridCol>
              </a:tblGrid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970907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97275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456562"/>
                  </a:ext>
                </a:extLst>
              </a:tr>
              <a:tr h="329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3843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592415" y="3227267"/>
            <a:ext cx="959005" cy="788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83014" y="4015740"/>
            <a:ext cx="959005" cy="788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57816" y="4820241"/>
            <a:ext cx="959005" cy="788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16821" y="5590255"/>
            <a:ext cx="959005" cy="788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97681" y="4542603"/>
            <a:ext cx="5753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 smtClean="0"/>
              <a:t>repelem(eye(4,4), 2,2)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797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7439</TotalTime>
  <Words>344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Georgia</vt:lpstr>
      <vt:lpstr>Impact</vt:lpstr>
      <vt:lpstr>Wingdings</vt:lpstr>
      <vt:lpstr>Uwaterloo_Theme</vt:lpstr>
      <vt:lpstr>Uwaterloo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207</cp:revision>
  <dcterms:created xsi:type="dcterms:W3CDTF">2018-10-10T19:11:49Z</dcterms:created>
  <dcterms:modified xsi:type="dcterms:W3CDTF">2019-06-10T13:19:09Z</dcterms:modified>
</cp:coreProperties>
</file>