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23"/>
  </p:notesMasterIdLst>
  <p:sldIdLst>
    <p:sldId id="256" r:id="rId3"/>
    <p:sldId id="365" r:id="rId4"/>
    <p:sldId id="366" r:id="rId5"/>
    <p:sldId id="367" r:id="rId6"/>
    <p:sldId id="355" r:id="rId7"/>
    <p:sldId id="368" r:id="rId8"/>
    <p:sldId id="370" r:id="rId9"/>
    <p:sldId id="371" r:id="rId10"/>
    <p:sldId id="372" r:id="rId11"/>
    <p:sldId id="369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81997" autoAdjust="0"/>
  </p:normalViewPr>
  <p:slideViewPr>
    <p:cSldViewPr snapToGrid="0">
      <p:cViewPr>
        <p:scale>
          <a:sx n="100" d="100"/>
          <a:sy n="100" d="100"/>
        </p:scale>
        <p:origin x="2624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28F3-B408-4C73-B6CB-14C24F24D2AD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8CA3-21CE-4263-9096-DD522C33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D5D7-1376-454F-9D0D-56EF872F8D99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3237-AE92-4645-95D2-1F8A1B10E7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740" y="1521700"/>
            <a:ext cx="10286380" cy="1795540"/>
          </a:xfrm>
        </p:spPr>
        <p:txBody>
          <a:bodyPr/>
          <a:lstStyle/>
          <a:p>
            <a:r>
              <a:rPr lang="en-US" dirty="0" smtClean="0"/>
              <a:t>HW05&amp;LAB07 Solution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2740" y="3757941"/>
            <a:ext cx="5486243" cy="1601459"/>
          </a:xfrm>
        </p:spPr>
        <p:txBody>
          <a:bodyPr>
            <a:normAutofit/>
          </a:bodyPr>
          <a:lstStyle/>
          <a:p>
            <a:r>
              <a:rPr lang="en-US" b="1" dirty="0" smtClean="0"/>
              <a:t>Chul Min Yeum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Civil and Environmental Engineering</a:t>
            </a:r>
          </a:p>
          <a:p>
            <a:r>
              <a:rPr lang="en-US" dirty="0"/>
              <a:t>University of Waterloo, Canada</a:t>
            </a:r>
          </a:p>
          <a:p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6096000" y="3757941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AE121</a:t>
            </a:r>
            <a:r>
              <a:rPr lang="en-US" b="1" dirty="0"/>
              <a:t>: Computational Method</a:t>
            </a:r>
            <a:endParaRPr lang="en-US" b="1" dirty="0" smtClean="0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6096000" y="5598238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Last updated: 2019-06-21</a:t>
            </a:r>
          </a:p>
        </p:txBody>
      </p:sp>
    </p:spTree>
    <p:extLst>
      <p:ext uri="{BB962C8B-B14F-4D97-AF65-F5344CB8AC3E}">
        <p14:creationId xmlns:p14="http://schemas.microsoft.com/office/powerpoint/2010/main" val="28339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is_tw_prs</a:t>
            </a:r>
            <a:r>
              <a:rPr lang="en-US" dirty="0"/>
              <a:t> = </a:t>
            </a:r>
            <a:r>
              <a:rPr lang="en-US" dirty="0" err="1"/>
              <a:t>ChckTwPrs</a:t>
            </a:r>
            <a:r>
              <a:rPr lang="en-US" dirty="0"/>
              <a:t>(cards)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238250"/>
            <a:ext cx="11805496" cy="4629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16850" y="3778250"/>
            <a:ext cx="404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There is no three pairs</a:t>
            </a:r>
            <a:endParaRPr lang="en-US" sz="2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01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Two Pairs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763119"/>
              </p:ext>
            </p:extLst>
          </p:nvPr>
        </p:nvGraphicFramePr>
        <p:xfrm>
          <a:off x="375602" y="1546384"/>
          <a:ext cx="9606597" cy="420671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8969">
                  <a:extLst>
                    <a:ext uri="{9D8B030D-6E8A-4147-A177-3AD203B41FA5}">
                      <a16:colId xmlns:a16="http://schemas.microsoft.com/office/drawing/2014/main" val="3743036848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381748302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647959792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028244415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758785109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1304464546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792391568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697164630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606686682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1077579484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55112180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150727126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748265066"/>
                    </a:ext>
                  </a:extLst>
                </a:gridCol>
              </a:tblGrid>
              <a:tr h="10321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3C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5C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10C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11C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13C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1203323"/>
                  </a:ext>
                </a:extLst>
              </a:tr>
              <a:tr h="980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5D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8D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10D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11D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12D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13D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6951038"/>
                  </a:ext>
                </a:extLst>
              </a:tr>
              <a:tr h="10378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5H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8H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10H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11H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12H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13H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4940237"/>
                  </a:ext>
                </a:extLst>
              </a:tr>
              <a:tr h="1156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5S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8S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11S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12S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13S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8336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Two Pairs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130410"/>
              </p:ext>
            </p:extLst>
          </p:nvPr>
        </p:nvGraphicFramePr>
        <p:xfrm>
          <a:off x="375602" y="1546384"/>
          <a:ext cx="9606597" cy="420671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8969">
                  <a:extLst>
                    <a:ext uri="{9D8B030D-6E8A-4147-A177-3AD203B41FA5}">
                      <a16:colId xmlns:a16="http://schemas.microsoft.com/office/drawing/2014/main" val="3743036848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381748302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647959792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028244415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758785109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1304464546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792391568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697164630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606686682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1077579484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55112180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150727126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748265066"/>
                    </a:ext>
                  </a:extLst>
                </a:gridCol>
              </a:tblGrid>
              <a:tr h="10321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1203323"/>
                  </a:ext>
                </a:extLst>
              </a:tr>
              <a:tr h="980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6951038"/>
                  </a:ext>
                </a:extLst>
              </a:tr>
              <a:tr h="10378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4940237"/>
                  </a:ext>
                </a:extLst>
              </a:tr>
              <a:tr h="1156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833689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90725" y="5934075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81475" y="5934075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67375" y="5934075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53275" y="5934075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58225" y="5934075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40016"/>
          <a:stretch/>
        </p:blipFill>
        <p:spPr>
          <a:xfrm>
            <a:off x="6890825" y="2705100"/>
            <a:ext cx="5077655" cy="165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2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is_fls</a:t>
            </a:r>
            <a:r>
              <a:rPr lang="en-US" dirty="0"/>
              <a:t> = </a:t>
            </a:r>
            <a:r>
              <a:rPr lang="en-US" dirty="0" err="1"/>
              <a:t>ChckFls</a:t>
            </a:r>
            <a:r>
              <a:rPr lang="en-US" dirty="0"/>
              <a:t>(cards)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328737"/>
            <a:ext cx="11903712" cy="41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Flush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78387"/>
              </p:ext>
            </p:extLst>
          </p:nvPr>
        </p:nvGraphicFramePr>
        <p:xfrm>
          <a:off x="375602" y="1546384"/>
          <a:ext cx="9606597" cy="420671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8969">
                  <a:extLst>
                    <a:ext uri="{9D8B030D-6E8A-4147-A177-3AD203B41FA5}">
                      <a16:colId xmlns:a16="http://schemas.microsoft.com/office/drawing/2014/main" val="3743036848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381748302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647959792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028244415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758785109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1304464546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792391568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697164630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606686682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1077579484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55112180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150727126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748265066"/>
                    </a:ext>
                  </a:extLst>
                </a:gridCol>
              </a:tblGrid>
              <a:tr h="10321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4C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5C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10C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11C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13C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203323"/>
                  </a:ext>
                </a:extLst>
              </a:tr>
              <a:tr h="980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5D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9D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11D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12D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13D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51038"/>
                  </a:ext>
                </a:extLst>
              </a:tr>
              <a:tr h="10378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5H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8H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10H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11H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13H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940237"/>
                  </a:ext>
                </a:extLst>
              </a:tr>
              <a:tr h="1156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5S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8S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11S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13S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336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1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Flush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46736"/>
              </p:ext>
            </p:extLst>
          </p:nvPr>
        </p:nvGraphicFramePr>
        <p:xfrm>
          <a:off x="375602" y="1546384"/>
          <a:ext cx="9606597" cy="420671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8969">
                  <a:extLst>
                    <a:ext uri="{9D8B030D-6E8A-4147-A177-3AD203B41FA5}">
                      <a16:colId xmlns:a16="http://schemas.microsoft.com/office/drawing/2014/main" val="3743036848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381748302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647959792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028244415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758785109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1304464546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792391568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697164630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606686682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1077579484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55112180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150727126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748265066"/>
                    </a:ext>
                  </a:extLst>
                </a:gridCol>
              </a:tblGrid>
              <a:tr h="10321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203323"/>
                  </a:ext>
                </a:extLst>
              </a:tr>
              <a:tr h="980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51038"/>
                  </a:ext>
                </a:extLst>
              </a:tr>
              <a:tr h="10378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940237"/>
                  </a:ext>
                </a:extLst>
              </a:tr>
              <a:tr h="1156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33689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9041"/>
          <a:stretch/>
        </p:blipFill>
        <p:spPr>
          <a:xfrm>
            <a:off x="656294" y="4888706"/>
            <a:ext cx="4694056" cy="17287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86975" y="1876425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6975" y="2809875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86975" y="4981575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836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is_str_fls</a:t>
            </a:r>
            <a:r>
              <a:rPr lang="en-US" dirty="0"/>
              <a:t> = </a:t>
            </a:r>
            <a:r>
              <a:rPr lang="en-US" dirty="0" err="1"/>
              <a:t>ChckStrFls</a:t>
            </a:r>
            <a:r>
              <a:rPr lang="en-US" dirty="0"/>
              <a:t>(cards)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167414"/>
              </p:ext>
            </p:extLst>
          </p:nvPr>
        </p:nvGraphicFramePr>
        <p:xfrm>
          <a:off x="375602" y="1546384"/>
          <a:ext cx="9606597" cy="420671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8969">
                  <a:extLst>
                    <a:ext uri="{9D8B030D-6E8A-4147-A177-3AD203B41FA5}">
                      <a16:colId xmlns:a16="http://schemas.microsoft.com/office/drawing/2014/main" val="3743036848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381748302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647959792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028244415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758785109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1304464546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792391568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697164630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606686682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1077579484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55112180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150727126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748265066"/>
                    </a:ext>
                  </a:extLst>
                </a:gridCol>
              </a:tblGrid>
              <a:tr h="10321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1C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4C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5C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10C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11C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13C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203323"/>
                  </a:ext>
                </a:extLst>
              </a:tr>
              <a:tr h="980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4D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5D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9D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11D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12D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13D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51038"/>
                  </a:ext>
                </a:extLst>
              </a:tr>
              <a:tr h="10378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4H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5H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8H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10H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11H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13H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940237"/>
                  </a:ext>
                </a:extLst>
              </a:tr>
              <a:tr h="1156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5S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8S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11S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13S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33689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75602" y="6134100"/>
            <a:ext cx="752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Are there more than one Flush pair? </a:t>
            </a:r>
          </a:p>
        </p:txBody>
      </p:sp>
    </p:spTree>
    <p:extLst>
      <p:ext uri="{BB962C8B-B14F-4D97-AF65-F5344CB8AC3E}">
        <p14:creationId xmlns:p14="http://schemas.microsoft.com/office/powerpoint/2010/main" val="259948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is_str_fls</a:t>
            </a:r>
            <a:r>
              <a:rPr lang="en-US" dirty="0"/>
              <a:t> = </a:t>
            </a:r>
            <a:r>
              <a:rPr lang="en-US" dirty="0" err="1"/>
              <a:t>ChckStrFls</a:t>
            </a:r>
            <a:r>
              <a:rPr lang="en-US" dirty="0"/>
              <a:t>(cards)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97524"/>
              </p:ext>
            </p:extLst>
          </p:nvPr>
        </p:nvGraphicFramePr>
        <p:xfrm>
          <a:off x="375602" y="1546384"/>
          <a:ext cx="9606597" cy="420671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8969">
                  <a:extLst>
                    <a:ext uri="{9D8B030D-6E8A-4147-A177-3AD203B41FA5}">
                      <a16:colId xmlns:a16="http://schemas.microsoft.com/office/drawing/2014/main" val="3743036848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381748302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647959792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028244415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758785109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1304464546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792391568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697164630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606686682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1077579484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55112180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150727126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748265066"/>
                    </a:ext>
                  </a:extLst>
                </a:gridCol>
              </a:tblGrid>
              <a:tr h="10321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1C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4C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5C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10C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11C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13C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203323"/>
                  </a:ext>
                </a:extLst>
              </a:tr>
              <a:tr h="980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5D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9D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11D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12D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13D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51038"/>
                  </a:ext>
                </a:extLst>
              </a:tr>
              <a:tr h="10378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4H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5H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8H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10H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11H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13H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940237"/>
                  </a:ext>
                </a:extLst>
              </a:tr>
              <a:tr h="1156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5S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8S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11S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13S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33689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75602" y="6134100"/>
            <a:ext cx="752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Check Straight !!!!</a:t>
            </a:r>
          </a:p>
        </p:txBody>
      </p:sp>
    </p:spTree>
    <p:extLst>
      <p:ext uri="{BB962C8B-B14F-4D97-AF65-F5344CB8AC3E}">
        <p14:creationId xmlns:p14="http://schemas.microsoft.com/office/powerpoint/2010/main" val="392439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is_str_fls</a:t>
            </a:r>
            <a:r>
              <a:rPr lang="en-US" dirty="0"/>
              <a:t> = </a:t>
            </a:r>
            <a:r>
              <a:rPr lang="en-US" dirty="0" err="1"/>
              <a:t>ChckStrFls</a:t>
            </a:r>
            <a:r>
              <a:rPr lang="en-US" dirty="0"/>
              <a:t>(cards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957262"/>
            <a:ext cx="8031562" cy="560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3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Many Royal Straight Flush ?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327738"/>
              </p:ext>
            </p:extLst>
          </p:nvPr>
        </p:nvGraphicFramePr>
        <p:xfrm>
          <a:off x="375602" y="1546384"/>
          <a:ext cx="9606597" cy="420671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8969">
                  <a:extLst>
                    <a:ext uri="{9D8B030D-6E8A-4147-A177-3AD203B41FA5}">
                      <a16:colId xmlns:a16="http://schemas.microsoft.com/office/drawing/2014/main" val="3743036848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381748302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647959792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028244415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758785109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1304464546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792391568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697164630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606686682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1077579484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55112180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150727126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748265066"/>
                    </a:ext>
                  </a:extLst>
                </a:gridCol>
              </a:tblGrid>
              <a:tr h="10321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1C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4C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5C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11C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13C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203323"/>
                  </a:ext>
                </a:extLst>
              </a:tr>
              <a:tr h="980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5D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9D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11D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12D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13D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51038"/>
                  </a:ext>
                </a:extLst>
              </a:tr>
              <a:tr h="10378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4H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5H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8H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9H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11H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13H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940237"/>
                  </a:ext>
                </a:extLst>
              </a:tr>
              <a:tr h="1156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5S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8S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11S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13S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336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61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Template Code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650"/>
          <a:stretch/>
        </p:blipFill>
        <p:spPr>
          <a:xfrm>
            <a:off x="241301" y="1166812"/>
            <a:ext cx="7416800" cy="586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1" y="1753753"/>
            <a:ext cx="7416800" cy="2157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1166811"/>
            <a:ext cx="3177504" cy="535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4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is_ryl_str_fls</a:t>
            </a:r>
            <a:r>
              <a:rPr lang="en-US" dirty="0"/>
              <a:t> = </a:t>
            </a:r>
            <a:r>
              <a:rPr lang="en-US" dirty="0" err="1"/>
              <a:t>ChckRylFls</a:t>
            </a:r>
            <a:r>
              <a:rPr lang="en-US" dirty="0"/>
              <a:t>(cards)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095374"/>
            <a:ext cx="9660278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2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Template Code (Grader)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081087"/>
            <a:ext cx="828675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7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Template Code (Grader</a:t>
            </a:r>
            <a:r>
              <a:rPr lang="en-US" dirty="0" smtClean="0"/>
              <a:t>) - Continue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104900"/>
            <a:ext cx="8820150" cy="5124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037" y="914399"/>
            <a:ext cx="2957203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901741"/>
            <a:ext cx="9377148" cy="595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is_pr</a:t>
            </a:r>
            <a:r>
              <a:rPr lang="en-US" dirty="0"/>
              <a:t> = </a:t>
            </a:r>
            <a:r>
              <a:rPr lang="en-US" dirty="0" err="1"/>
              <a:t>ChckPr</a:t>
            </a:r>
            <a:r>
              <a:rPr lang="en-US" dirty="0"/>
              <a:t>(cards)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99" y="1300162"/>
            <a:ext cx="11540457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2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Example: One Pair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517156"/>
              </p:ext>
            </p:extLst>
          </p:nvPr>
        </p:nvGraphicFramePr>
        <p:xfrm>
          <a:off x="375602" y="1546384"/>
          <a:ext cx="9606597" cy="420671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8969">
                  <a:extLst>
                    <a:ext uri="{9D8B030D-6E8A-4147-A177-3AD203B41FA5}">
                      <a16:colId xmlns:a16="http://schemas.microsoft.com/office/drawing/2014/main" val="3743036848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381748302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647959792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028244415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758785109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1304464546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792391568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697164630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606686682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1077579484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55112180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150727126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748265066"/>
                    </a:ext>
                  </a:extLst>
                </a:gridCol>
              </a:tblGrid>
              <a:tr h="10321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3C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5C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10C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11C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13C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1203323"/>
                  </a:ext>
                </a:extLst>
              </a:tr>
              <a:tr h="980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5D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8D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10D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11D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12D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13D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6951038"/>
                  </a:ext>
                </a:extLst>
              </a:tr>
              <a:tr h="10378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5H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8H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10H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11H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12H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13H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4940237"/>
                  </a:ext>
                </a:extLst>
              </a:tr>
              <a:tr h="1156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5S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8S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11S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12S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13S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8336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17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One </a:t>
            </a:r>
            <a:r>
              <a:rPr lang="en-US" dirty="0" smtClean="0"/>
              <a:t>Pair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780183"/>
              </p:ext>
            </p:extLst>
          </p:nvPr>
        </p:nvGraphicFramePr>
        <p:xfrm>
          <a:off x="375602" y="1546384"/>
          <a:ext cx="9606597" cy="420671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8969">
                  <a:extLst>
                    <a:ext uri="{9D8B030D-6E8A-4147-A177-3AD203B41FA5}">
                      <a16:colId xmlns:a16="http://schemas.microsoft.com/office/drawing/2014/main" val="3743036848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381748302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647959792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028244415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758785109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1304464546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792391568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697164630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606686682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1077579484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55112180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150727126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748265066"/>
                    </a:ext>
                  </a:extLst>
                </a:gridCol>
              </a:tblGrid>
              <a:tr h="10321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1203323"/>
                  </a:ext>
                </a:extLst>
              </a:tr>
              <a:tr h="980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6951038"/>
                  </a:ext>
                </a:extLst>
              </a:tr>
              <a:tr h="10378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4940237"/>
                  </a:ext>
                </a:extLst>
              </a:tr>
              <a:tr h="1156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833689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90725" y="5934075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81475" y="5934075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67375" y="5934075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53275" y="5934075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05750" y="5934075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58225" y="5934075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739" y="22376"/>
            <a:ext cx="7124261" cy="12730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367" y="4714875"/>
            <a:ext cx="3955633" cy="103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7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Question: Does the Function Work for Only Seven Cards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632705"/>
              </p:ext>
            </p:extLst>
          </p:nvPr>
        </p:nvGraphicFramePr>
        <p:xfrm>
          <a:off x="375602" y="1546384"/>
          <a:ext cx="9606597" cy="420671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8969">
                  <a:extLst>
                    <a:ext uri="{9D8B030D-6E8A-4147-A177-3AD203B41FA5}">
                      <a16:colId xmlns:a16="http://schemas.microsoft.com/office/drawing/2014/main" val="3743036848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381748302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647959792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028244415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758785109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1304464546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792391568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2697164630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606686682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1077579484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55112180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3150727126"/>
                    </a:ext>
                  </a:extLst>
                </a:gridCol>
                <a:gridCol w="738969">
                  <a:extLst>
                    <a:ext uri="{9D8B030D-6E8A-4147-A177-3AD203B41FA5}">
                      <a16:colId xmlns:a16="http://schemas.microsoft.com/office/drawing/2014/main" val="748265066"/>
                    </a:ext>
                  </a:extLst>
                </a:gridCol>
              </a:tblGrid>
              <a:tr h="10321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3C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5C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10C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11C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12C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13C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1203323"/>
                  </a:ext>
                </a:extLst>
              </a:tr>
              <a:tr h="980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5D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7D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8D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10D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11D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12D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13D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6951038"/>
                  </a:ext>
                </a:extLst>
              </a:tr>
              <a:tr h="10378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5H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8H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9H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11H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12H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13H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4940237"/>
                  </a:ext>
                </a:extLst>
              </a:tr>
              <a:tr h="1156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2S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3S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5S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7S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8S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9S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11S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12S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13S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833689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219" y="962176"/>
            <a:ext cx="7124261" cy="12730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847" y="5654675"/>
            <a:ext cx="3955633" cy="1038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9763" y="2571750"/>
            <a:ext cx="908334" cy="264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7866</TotalTime>
  <Words>527</Words>
  <Application>Microsoft Office PowerPoint</Application>
  <PresentationFormat>Widescreen</PresentationFormat>
  <Paragraphs>428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Malgun Gothic</vt:lpstr>
      <vt:lpstr>Arial</vt:lpstr>
      <vt:lpstr>Calibri</vt:lpstr>
      <vt:lpstr>Georgia</vt:lpstr>
      <vt:lpstr>Impact</vt:lpstr>
      <vt:lpstr>Times New Roman</vt:lpstr>
      <vt:lpstr>Wingdings</vt:lpstr>
      <vt:lpstr>Uwaterloo_Theme</vt:lpstr>
      <vt:lpstr>Uwaterloo</vt:lpstr>
      <vt:lpstr>HW05&amp;LAB07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261</cp:revision>
  <dcterms:created xsi:type="dcterms:W3CDTF">2018-10-10T19:11:49Z</dcterms:created>
  <dcterms:modified xsi:type="dcterms:W3CDTF">2019-06-24T15:14:30Z</dcterms:modified>
</cp:coreProperties>
</file>