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38" d="100"/>
          <a:sy n="138" d="100"/>
        </p:scale>
        <p:origin x="1164"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4" name="TextBox 13"/>
          <p:cNvSpPr txBox="1"/>
          <p:nvPr/>
        </p:nvSpPr>
        <p:spPr>
          <a:xfrm>
            <a:off x="1095095" y="3956068"/>
            <a:ext cx="2832572"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:Kasturi Rohith</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:720921104025</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
        <p:nvSpPr>
          <p:cNvPr id="3" name="TextBox 2"/>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4" name="Picture 3"/>
          <p:cNvPicPr>
            <a:picLocks noChangeAspect="1"/>
          </p:cNvPicPr>
          <p:nvPr/>
        </p:nvPicPr>
        <p:blipFill>
          <a:blip r:embed="rId1"/>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User-Profile</a:t>
            </a:r>
            <a:endParaRPr lang="en-US" b="1" dirty="0"/>
          </a:p>
        </p:txBody>
      </p:sp>
      <p:pic>
        <p:nvPicPr>
          <p:cNvPr id="3" name="Picture 2"/>
          <p:cNvPicPr>
            <a:picLocks noChangeAspect="1"/>
          </p:cNvPicPr>
          <p:nvPr/>
        </p:nvPicPr>
        <p:blipFill>
          <a:blip r:embed="rId1"/>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Admin-Page</a:t>
            </a:r>
            <a:endParaRPr lang="en-US" b="1" dirty="0"/>
          </a:p>
        </p:txBody>
      </p:sp>
      <p:pic>
        <p:nvPicPr>
          <p:cNvPr id="3" name="Picture 2"/>
          <p:cNvPicPr>
            <a:picLocks noChangeAspect="1"/>
          </p:cNvPicPr>
          <p:nvPr/>
        </p:nvPicPr>
        <p:blipFill>
          <a:blip r:embed="rId1"/>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2. Enhanced Collaboration Features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3. Integration with External Platforms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endParaRPr lang="en-IN" sz="1000" dirty="0">
              <a:solidFill>
                <a:schemeClr val="tx1"/>
              </a:solidFill>
            </a:endParaRPr>
          </a:p>
        </p:txBody>
      </p:sp>
      <p:sp>
        <p:nvSpPr>
          <p:cNvPr id="2" name="TextBox 1"/>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:google</a:t>
            </a:r>
            <a:endParaRPr lang="en-IN" sz="1000" dirty="0">
              <a:solidFill>
                <a:schemeClr val="tx1"/>
              </a:solidFill>
            </a:endParaRPr>
          </a:p>
        </p:txBody>
      </p:sp>
      <p:pic>
        <p:nvPicPr>
          <p:cNvPr id="5" name="Picture 4"/>
          <p:cNvPicPr>
            <a:picLocks noChangeAspect="1"/>
          </p:cNvPicPr>
          <p:nvPr/>
        </p:nvPicPr>
        <p:blipFill>
          <a:blip r:embed="rId1"/>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GPT 4</a:t>
            </a:r>
            <a:endParaRPr lang="en-IN" sz="1000" dirty="0">
              <a:solidFill>
                <a:schemeClr val="tx1"/>
              </a:solidFill>
            </a:endParaRPr>
          </a:p>
        </p:txBody>
      </p:sp>
      <p:sp>
        <p:nvSpPr>
          <p:cNvPr id="4"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:GPT 4</a:t>
            </a:r>
            <a:endParaRPr lang="en-IN" sz="1000" dirty="0">
              <a:solidFill>
                <a:schemeClr val="tx1"/>
              </a:solidFill>
            </a:endParaRPr>
          </a:p>
        </p:txBody>
      </p:sp>
      <p:sp>
        <p:nvSpPr>
          <p:cNvPr id="5" name="TextBox 4"/>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4" name="Picture 3"/>
          <p:cNvPicPr>
            <a:picLocks noChangeAspect="1"/>
          </p:cNvPicPr>
          <p:nvPr/>
        </p:nvPicPr>
        <p:blipFill>
          <a:blip r:embed="rId1"/>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7470</Words>
  <Application>WPS Presentation</Application>
  <PresentationFormat>On-screen Show (16:9)</PresentationFormat>
  <Paragraphs>116</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NAVEEN</cp:lastModifiedBy>
  <cp:revision>13</cp:revision>
  <dcterms:created xsi:type="dcterms:W3CDTF">2024-04-10T06:24:09Z</dcterms:created>
  <dcterms:modified xsi:type="dcterms:W3CDTF">2024-04-10T06:29:06Z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27FB88A0E87C49ED89BD8418C7F7F249_13</vt:lpwstr>
  </property>
  <property fmtid="{D5CDD505-2E9C-101B-9397-08002B2CF9AE}" pid="4" name="KSOProductBuildVer">
    <vt:lpwstr>1033-12.2.0.16731</vt:lpwstr>
  </property>
</Properties>
</file>