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1B659-CCEA-4A8A-9B11-BB81148A7A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44805D-D361-43F2-9158-4E81E5B48658}">
      <dgm:prSet/>
      <dgm:spPr/>
      <dgm:t>
        <a:bodyPr/>
        <a:lstStyle/>
        <a:p>
          <a:r>
            <a:rPr lang="en-US"/>
            <a:t>- Problem: SAR experiences 20% ride cancellations, affecting service reliability.</a:t>
          </a:r>
        </a:p>
      </dgm:t>
    </dgm:pt>
    <dgm:pt modelId="{27FCFCD1-DF36-472D-96C8-F72436BD6618}" type="parTrans" cxnId="{C475D32F-FC98-49D8-B6B2-16F0B7087C99}">
      <dgm:prSet/>
      <dgm:spPr/>
      <dgm:t>
        <a:bodyPr/>
        <a:lstStyle/>
        <a:p>
          <a:endParaRPr lang="en-US"/>
        </a:p>
      </dgm:t>
    </dgm:pt>
    <dgm:pt modelId="{DE124C4D-54E2-4B12-9908-DD39315D5114}" type="sibTrans" cxnId="{C475D32F-FC98-49D8-B6B2-16F0B7087C99}">
      <dgm:prSet/>
      <dgm:spPr/>
      <dgm:t>
        <a:bodyPr/>
        <a:lstStyle/>
        <a:p>
          <a:endParaRPr lang="en-US"/>
        </a:p>
      </dgm:t>
    </dgm:pt>
    <dgm:pt modelId="{8867DD8F-96C6-4FD3-AF80-1F3DE172340A}">
      <dgm:prSet/>
      <dgm:spPr/>
      <dgm:t>
        <a:bodyPr/>
        <a:lstStyle/>
        <a:p>
          <a:r>
            <a:rPr lang="en-US" dirty="0"/>
            <a:t>- Goal: predicting cancellations using machine learning with high accuracy .</a:t>
          </a:r>
        </a:p>
      </dgm:t>
    </dgm:pt>
    <dgm:pt modelId="{C8FF7FAA-31C3-42F0-854A-5A910C725148}" type="parTrans" cxnId="{26341176-000F-46B0-92E7-861AF36E0DB3}">
      <dgm:prSet/>
      <dgm:spPr/>
      <dgm:t>
        <a:bodyPr/>
        <a:lstStyle/>
        <a:p>
          <a:endParaRPr lang="en-US"/>
        </a:p>
      </dgm:t>
    </dgm:pt>
    <dgm:pt modelId="{125FB0AD-D9AB-4D09-B70B-8B835BC8EDB3}" type="sibTrans" cxnId="{26341176-000F-46B0-92E7-861AF36E0DB3}">
      <dgm:prSet/>
      <dgm:spPr/>
      <dgm:t>
        <a:bodyPr/>
        <a:lstStyle/>
        <a:p>
          <a:endParaRPr lang="en-US"/>
        </a:p>
      </dgm:t>
    </dgm:pt>
    <dgm:pt modelId="{6ED4AFA0-A240-4EB9-8C70-F3905013DD7E}">
      <dgm:prSet/>
      <dgm:spPr/>
      <dgm:t>
        <a:bodyPr/>
        <a:lstStyle/>
        <a:p>
          <a:r>
            <a:rPr lang="en-US" dirty="0"/>
            <a:t>- Optimize driver availability and booking fulfillment rates.</a:t>
          </a:r>
        </a:p>
      </dgm:t>
    </dgm:pt>
    <dgm:pt modelId="{23599A22-0446-4551-821D-3D6CD6CC0424}" type="parTrans" cxnId="{A38CEE5F-C180-48A8-A1F3-9E83B3690419}">
      <dgm:prSet/>
      <dgm:spPr/>
      <dgm:t>
        <a:bodyPr/>
        <a:lstStyle/>
        <a:p>
          <a:endParaRPr lang="en-US"/>
        </a:p>
      </dgm:t>
    </dgm:pt>
    <dgm:pt modelId="{F9294427-E84A-4454-85A9-452AC4DA1DD0}" type="sibTrans" cxnId="{A38CEE5F-C180-48A8-A1F3-9E83B3690419}">
      <dgm:prSet/>
      <dgm:spPr/>
      <dgm:t>
        <a:bodyPr/>
        <a:lstStyle/>
        <a:p>
          <a:endParaRPr lang="en-US"/>
        </a:p>
      </dgm:t>
    </dgm:pt>
    <dgm:pt modelId="{31AA6E31-8274-4236-8E62-B561712D3896}" type="pres">
      <dgm:prSet presAssocID="{1221B659-CCEA-4A8A-9B11-BB81148A7ABF}" presName="root" presStyleCnt="0">
        <dgm:presLayoutVars>
          <dgm:dir/>
          <dgm:resizeHandles val="exact"/>
        </dgm:presLayoutVars>
      </dgm:prSet>
      <dgm:spPr/>
    </dgm:pt>
    <dgm:pt modelId="{AC035970-ABA8-4BAB-A002-C28CF4AE221B}" type="pres">
      <dgm:prSet presAssocID="{D344805D-D361-43F2-9158-4E81E5B48658}" presName="compNode" presStyleCnt="0"/>
      <dgm:spPr/>
    </dgm:pt>
    <dgm:pt modelId="{BF1DB081-EC9E-47D8-92FC-635083DAC37A}" type="pres">
      <dgm:prSet presAssocID="{D344805D-D361-43F2-9158-4E81E5B48658}" presName="bgRect" presStyleLbl="bgShp" presStyleIdx="0" presStyleCnt="3"/>
      <dgm:spPr/>
    </dgm:pt>
    <dgm:pt modelId="{9E00B4E8-2C88-483C-BC1D-08D38DC10348}" type="pres">
      <dgm:prSet presAssocID="{D344805D-D361-43F2-9158-4E81E5B486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7D417594-8CD5-4481-A0F9-C6A5B3B38780}" type="pres">
      <dgm:prSet presAssocID="{D344805D-D361-43F2-9158-4E81E5B48658}" presName="spaceRect" presStyleCnt="0"/>
      <dgm:spPr/>
    </dgm:pt>
    <dgm:pt modelId="{8D5016AA-B436-486C-8E06-78BB8B1E2B35}" type="pres">
      <dgm:prSet presAssocID="{D344805D-D361-43F2-9158-4E81E5B48658}" presName="parTx" presStyleLbl="revTx" presStyleIdx="0" presStyleCnt="3">
        <dgm:presLayoutVars>
          <dgm:chMax val="0"/>
          <dgm:chPref val="0"/>
        </dgm:presLayoutVars>
      </dgm:prSet>
      <dgm:spPr/>
    </dgm:pt>
    <dgm:pt modelId="{7036FE2F-86FA-4BE5-A9C7-B9A4F4AF804A}" type="pres">
      <dgm:prSet presAssocID="{DE124C4D-54E2-4B12-9908-DD39315D5114}" presName="sibTrans" presStyleCnt="0"/>
      <dgm:spPr/>
    </dgm:pt>
    <dgm:pt modelId="{083F68D4-522B-441A-BE54-BA8C3D76196F}" type="pres">
      <dgm:prSet presAssocID="{8867DD8F-96C6-4FD3-AF80-1F3DE172340A}" presName="compNode" presStyleCnt="0"/>
      <dgm:spPr/>
    </dgm:pt>
    <dgm:pt modelId="{BBB796D0-7E83-4C45-BB6E-61E58E5C7489}" type="pres">
      <dgm:prSet presAssocID="{8867DD8F-96C6-4FD3-AF80-1F3DE172340A}" presName="bgRect" presStyleLbl="bgShp" presStyleIdx="1" presStyleCnt="3"/>
      <dgm:spPr/>
    </dgm:pt>
    <dgm:pt modelId="{80965C64-EC8D-4F62-B48E-CE0422DC69CC}" type="pres">
      <dgm:prSet presAssocID="{8867DD8F-96C6-4FD3-AF80-1F3DE17234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DF474C5-B145-4912-96F9-56081E67FE96}" type="pres">
      <dgm:prSet presAssocID="{8867DD8F-96C6-4FD3-AF80-1F3DE172340A}" presName="spaceRect" presStyleCnt="0"/>
      <dgm:spPr/>
    </dgm:pt>
    <dgm:pt modelId="{A2D43BA5-F950-4D0B-A2E5-E2933D949E9B}" type="pres">
      <dgm:prSet presAssocID="{8867DD8F-96C6-4FD3-AF80-1F3DE172340A}" presName="parTx" presStyleLbl="revTx" presStyleIdx="1" presStyleCnt="3">
        <dgm:presLayoutVars>
          <dgm:chMax val="0"/>
          <dgm:chPref val="0"/>
        </dgm:presLayoutVars>
      </dgm:prSet>
      <dgm:spPr/>
    </dgm:pt>
    <dgm:pt modelId="{4C479871-2216-40E3-A574-C715123A302E}" type="pres">
      <dgm:prSet presAssocID="{125FB0AD-D9AB-4D09-B70B-8B835BC8EDB3}" presName="sibTrans" presStyleCnt="0"/>
      <dgm:spPr/>
    </dgm:pt>
    <dgm:pt modelId="{F8CDBE1F-B51B-4DFB-9046-9D055825DD1C}" type="pres">
      <dgm:prSet presAssocID="{6ED4AFA0-A240-4EB9-8C70-F3905013DD7E}" presName="compNode" presStyleCnt="0"/>
      <dgm:spPr/>
    </dgm:pt>
    <dgm:pt modelId="{A9E4A101-B0B4-48B6-8715-CC182C038E0D}" type="pres">
      <dgm:prSet presAssocID="{6ED4AFA0-A240-4EB9-8C70-F3905013DD7E}" presName="bgRect" presStyleLbl="bgShp" presStyleIdx="2" presStyleCnt="3"/>
      <dgm:spPr/>
    </dgm:pt>
    <dgm:pt modelId="{D4D5F804-5ED7-4736-950D-3B0AA3F579FF}" type="pres">
      <dgm:prSet presAssocID="{6ED4AFA0-A240-4EB9-8C70-F3905013DD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7EB1CE7-8C37-4CB3-9841-F9D89B9534E0}" type="pres">
      <dgm:prSet presAssocID="{6ED4AFA0-A240-4EB9-8C70-F3905013DD7E}" presName="spaceRect" presStyleCnt="0"/>
      <dgm:spPr/>
    </dgm:pt>
    <dgm:pt modelId="{0481AB95-4DAF-4AAF-BFFE-1E26E0F81445}" type="pres">
      <dgm:prSet presAssocID="{6ED4AFA0-A240-4EB9-8C70-F3905013DD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475D32F-FC98-49D8-B6B2-16F0B7087C99}" srcId="{1221B659-CCEA-4A8A-9B11-BB81148A7ABF}" destId="{D344805D-D361-43F2-9158-4E81E5B48658}" srcOrd="0" destOrd="0" parTransId="{27FCFCD1-DF36-472D-96C8-F72436BD6618}" sibTransId="{DE124C4D-54E2-4B12-9908-DD39315D5114}"/>
    <dgm:cxn modelId="{A38CEE5F-C180-48A8-A1F3-9E83B3690419}" srcId="{1221B659-CCEA-4A8A-9B11-BB81148A7ABF}" destId="{6ED4AFA0-A240-4EB9-8C70-F3905013DD7E}" srcOrd="2" destOrd="0" parTransId="{23599A22-0446-4551-821D-3D6CD6CC0424}" sibTransId="{F9294427-E84A-4454-85A9-452AC4DA1DD0}"/>
    <dgm:cxn modelId="{48A0D36B-913B-469B-82DA-050E711BBE3F}" type="presOf" srcId="{8867DD8F-96C6-4FD3-AF80-1F3DE172340A}" destId="{A2D43BA5-F950-4D0B-A2E5-E2933D949E9B}" srcOrd="0" destOrd="0" presId="urn:microsoft.com/office/officeart/2018/2/layout/IconVerticalSolidList"/>
    <dgm:cxn modelId="{26341176-000F-46B0-92E7-861AF36E0DB3}" srcId="{1221B659-CCEA-4A8A-9B11-BB81148A7ABF}" destId="{8867DD8F-96C6-4FD3-AF80-1F3DE172340A}" srcOrd="1" destOrd="0" parTransId="{C8FF7FAA-31C3-42F0-854A-5A910C725148}" sibTransId="{125FB0AD-D9AB-4D09-B70B-8B835BC8EDB3}"/>
    <dgm:cxn modelId="{5D56707C-E49F-4D9C-BE41-0F580B97065B}" type="presOf" srcId="{6ED4AFA0-A240-4EB9-8C70-F3905013DD7E}" destId="{0481AB95-4DAF-4AAF-BFFE-1E26E0F81445}" srcOrd="0" destOrd="0" presId="urn:microsoft.com/office/officeart/2018/2/layout/IconVerticalSolidList"/>
    <dgm:cxn modelId="{51205889-B5BA-420A-BF64-912A748B7E01}" type="presOf" srcId="{D344805D-D361-43F2-9158-4E81E5B48658}" destId="{8D5016AA-B436-486C-8E06-78BB8B1E2B35}" srcOrd="0" destOrd="0" presId="urn:microsoft.com/office/officeart/2018/2/layout/IconVerticalSolidList"/>
    <dgm:cxn modelId="{C388B8B9-279F-4D67-8802-7614BB76C311}" type="presOf" srcId="{1221B659-CCEA-4A8A-9B11-BB81148A7ABF}" destId="{31AA6E31-8274-4236-8E62-B561712D3896}" srcOrd="0" destOrd="0" presId="urn:microsoft.com/office/officeart/2018/2/layout/IconVerticalSolidList"/>
    <dgm:cxn modelId="{B6C7C067-A9AD-44C5-9686-4A8BA0A7D7AC}" type="presParOf" srcId="{31AA6E31-8274-4236-8E62-B561712D3896}" destId="{AC035970-ABA8-4BAB-A002-C28CF4AE221B}" srcOrd="0" destOrd="0" presId="urn:microsoft.com/office/officeart/2018/2/layout/IconVerticalSolidList"/>
    <dgm:cxn modelId="{CA30B59C-201E-4279-ACB8-F74DC8309232}" type="presParOf" srcId="{AC035970-ABA8-4BAB-A002-C28CF4AE221B}" destId="{BF1DB081-EC9E-47D8-92FC-635083DAC37A}" srcOrd="0" destOrd="0" presId="urn:microsoft.com/office/officeart/2018/2/layout/IconVerticalSolidList"/>
    <dgm:cxn modelId="{3FCDC4B5-1B2B-47A2-A60A-7AD5A4519CA8}" type="presParOf" srcId="{AC035970-ABA8-4BAB-A002-C28CF4AE221B}" destId="{9E00B4E8-2C88-483C-BC1D-08D38DC10348}" srcOrd="1" destOrd="0" presId="urn:microsoft.com/office/officeart/2018/2/layout/IconVerticalSolidList"/>
    <dgm:cxn modelId="{03A52F3B-69AB-42A5-8B38-651B38CA9AD5}" type="presParOf" srcId="{AC035970-ABA8-4BAB-A002-C28CF4AE221B}" destId="{7D417594-8CD5-4481-A0F9-C6A5B3B38780}" srcOrd="2" destOrd="0" presId="urn:microsoft.com/office/officeart/2018/2/layout/IconVerticalSolidList"/>
    <dgm:cxn modelId="{C3CCE2A5-AECE-4E46-9E22-30189C1FCA6C}" type="presParOf" srcId="{AC035970-ABA8-4BAB-A002-C28CF4AE221B}" destId="{8D5016AA-B436-486C-8E06-78BB8B1E2B35}" srcOrd="3" destOrd="0" presId="urn:microsoft.com/office/officeart/2018/2/layout/IconVerticalSolidList"/>
    <dgm:cxn modelId="{3480002C-7F75-43C3-9088-618DA775420B}" type="presParOf" srcId="{31AA6E31-8274-4236-8E62-B561712D3896}" destId="{7036FE2F-86FA-4BE5-A9C7-B9A4F4AF804A}" srcOrd="1" destOrd="0" presId="urn:microsoft.com/office/officeart/2018/2/layout/IconVerticalSolidList"/>
    <dgm:cxn modelId="{ACD29D49-DB7C-4B26-91FA-26AB106866FB}" type="presParOf" srcId="{31AA6E31-8274-4236-8E62-B561712D3896}" destId="{083F68D4-522B-441A-BE54-BA8C3D76196F}" srcOrd="2" destOrd="0" presId="urn:microsoft.com/office/officeart/2018/2/layout/IconVerticalSolidList"/>
    <dgm:cxn modelId="{AC14E2F8-367D-4CED-BD64-8609A9173917}" type="presParOf" srcId="{083F68D4-522B-441A-BE54-BA8C3D76196F}" destId="{BBB796D0-7E83-4C45-BB6E-61E58E5C7489}" srcOrd="0" destOrd="0" presId="urn:microsoft.com/office/officeart/2018/2/layout/IconVerticalSolidList"/>
    <dgm:cxn modelId="{2680BF05-E81B-45FE-B7B8-1EF8C6629E33}" type="presParOf" srcId="{083F68D4-522B-441A-BE54-BA8C3D76196F}" destId="{80965C64-EC8D-4F62-B48E-CE0422DC69CC}" srcOrd="1" destOrd="0" presId="urn:microsoft.com/office/officeart/2018/2/layout/IconVerticalSolidList"/>
    <dgm:cxn modelId="{F715095C-C261-4BE8-AD93-6C5599F27FE6}" type="presParOf" srcId="{083F68D4-522B-441A-BE54-BA8C3D76196F}" destId="{FDF474C5-B145-4912-96F9-56081E67FE96}" srcOrd="2" destOrd="0" presId="urn:microsoft.com/office/officeart/2018/2/layout/IconVerticalSolidList"/>
    <dgm:cxn modelId="{D2497E72-4A25-4A06-A31E-E5FFD267CFAD}" type="presParOf" srcId="{083F68D4-522B-441A-BE54-BA8C3D76196F}" destId="{A2D43BA5-F950-4D0B-A2E5-E2933D949E9B}" srcOrd="3" destOrd="0" presId="urn:microsoft.com/office/officeart/2018/2/layout/IconVerticalSolidList"/>
    <dgm:cxn modelId="{C299F719-99C2-43DB-A1EA-A05EAFF41D6F}" type="presParOf" srcId="{31AA6E31-8274-4236-8E62-B561712D3896}" destId="{4C479871-2216-40E3-A574-C715123A302E}" srcOrd="3" destOrd="0" presId="urn:microsoft.com/office/officeart/2018/2/layout/IconVerticalSolidList"/>
    <dgm:cxn modelId="{03FB8796-3A6E-441A-9244-FA9FF77FC5A5}" type="presParOf" srcId="{31AA6E31-8274-4236-8E62-B561712D3896}" destId="{F8CDBE1F-B51B-4DFB-9046-9D055825DD1C}" srcOrd="4" destOrd="0" presId="urn:microsoft.com/office/officeart/2018/2/layout/IconVerticalSolidList"/>
    <dgm:cxn modelId="{17E511F8-D09C-444F-A000-807A1A674858}" type="presParOf" srcId="{F8CDBE1F-B51B-4DFB-9046-9D055825DD1C}" destId="{A9E4A101-B0B4-48B6-8715-CC182C038E0D}" srcOrd="0" destOrd="0" presId="urn:microsoft.com/office/officeart/2018/2/layout/IconVerticalSolidList"/>
    <dgm:cxn modelId="{B625853A-3A87-488D-9E88-BFBF49F3B73F}" type="presParOf" srcId="{F8CDBE1F-B51B-4DFB-9046-9D055825DD1C}" destId="{D4D5F804-5ED7-4736-950D-3B0AA3F579FF}" srcOrd="1" destOrd="0" presId="urn:microsoft.com/office/officeart/2018/2/layout/IconVerticalSolidList"/>
    <dgm:cxn modelId="{A57E5303-31E5-4B44-B7B8-D1B5239F58B3}" type="presParOf" srcId="{F8CDBE1F-B51B-4DFB-9046-9D055825DD1C}" destId="{57EB1CE7-8C37-4CB3-9841-F9D89B9534E0}" srcOrd="2" destOrd="0" presId="urn:microsoft.com/office/officeart/2018/2/layout/IconVerticalSolidList"/>
    <dgm:cxn modelId="{62FB90EB-E672-4B27-8F15-7E80C7A9B28F}" type="presParOf" srcId="{F8CDBE1F-B51B-4DFB-9046-9D055825DD1C}" destId="{0481AB95-4DAF-4AAF-BFFE-1E26E0F814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962571-9E2C-49CA-8628-202B3DAA7D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ED7570-5AF3-4A2A-B993-7AA0AFD63D5D}">
      <dgm:prSet/>
      <dgm:spPr/>
      <dgm:t>
        <a:bodyPr/>
        <a:lstStyle/>
        <a:p>
          <a:r>
            <a:rPr lang="en-US" dirty="0"/>
            <a:t>- Dataset: 10,000 bookings, 19 features.</a:t>
          </a:r>
        </a:p>
      </dgm:t>
    </dgm:pt>
    <dgm:pt modelId="{78424094-BA69-4338-8862-91F652CDA336}" type="parTrans" cxnId="{383A040B-5398-49A9-B44A-200AA895B58A}">
      <dgm:prSet/>
      <dgm:spPr/>
      <dgm:t>
        <a:bodyPr/>
        <a:lstStyle/>
        <a:p>
          <a:endParaRPr lang="en-US"/>
        </a:p>
      </dgm:t>
    </dgm:pt>
    <dgm:pt modelId="{AC3F4386-9B23-4939-9046-839A0ECBE877}" type="sibTrans" cxnId="{383A040B-5398-49A9-B44A-200AA895B58A}">
      <dgm:prSet/>
      <dgm:spPr/>
      <dgm:t>
        <a:bodyPr/>
        <a:lstStyle/>
        <a:p>
          <a:endParaRPr lang="en-US"/>
        </a:p>
      </dgm:t>
    </dgm:pt>
    <dgm:pt modelId="{9DD15CE2-30E3-476E-B428-7B2987C99822}">
      <dgm:prSet/>
      <dgm:spPr/>
      <dgm:t>
        <a:bodyPr/>
        <a:lstStyle/>
        <a:p>
          <a:r>
            <a:rPr lang="en-US" dirty="0"/>
            <a:t>- Missing values handled using MICE &amp; KNN imputation.</a:t>
          </a:r>
        </a:p>
      </dgm:t>
    </dgm:pt>
    <dgm:pt modelId="{032F6EC0-D4E0-43A6-93EF-BAA156DC91FE}" type="parTrans" cxnId="{F59D434E-A6B7-47F4-8575-8A5D7734893C}">
      <dgm:prSet/>
      <dgm:spPr/>
      <dgm:t>
        <a:bodyPr/>
        <a:lstStyle/>
        <a:p>
          <a:endParaRPr lang="en-US"/>
        </a:p>
      </dgm:t>
    </dgm:pt>
    <dgm:pt modelId="{C420C7A3-C6B6-49BD-85FD-F4A969D19538}" type="sibTrans" cxnId="{F59D434E-A6B7-47F4-8575-8A5D7734893C}">
      <dgm:prSet/>
      <dgm:spPr/>
      <dgm:t>
        <a:bodyPr/>
        <a:lstStyle/>
        <a:p>
          <a:endParaRPr lang="en-US"/>
        </a:p>
      </dgm:t>
    </dgm:pt>
    <dgm:pt modelId="{968DFE7E-BB91-40FB-89BB-2C9D9C0222D7}">
      <dgm:prSet/>
      <dgm:spPr/>
      <dgm:t>
        <a:bodyPr/>
        <a:lstStyle/>
        <a:p>
          <a:r>
            <a:rPr lang="en-US"/>
            <a:t>- Feature Engineering: Distance calculation (Haversine formula), clustering (K-Means), and time-based features.</a:t>
          </a:r>
        </a:p>
      </dgm:t>
    </dgm:pt>
    <dgm:pt modelId="{BB558081-9E16-44FB-B13D-46728D2B0A56}" type="parTrans" cxnId="{05A87996-0CA3-4FCF-A2A9-CC5B5E4289E6}">
      <dgm:prSet/>
      <dgm:spPr/>
      <dgm:t>
        <a:bodyPr/>
        <a:lstStyle/>
        <a:p>
          <a:endParaRPr lang="en-US"/>
        </a:p>
      </dgm:t>
    </dgm:pt>
    <dgm:pt modelId="{418C8FE5-C83A-4048-8986-BBC41D65C892}" type="sibTrans" cxnId="{05A87996-0CA3-4FCF-A2A9-CC5B5E4289E6}">
      <dgm:prSet/>
      <dgm:spPr/>
      <dgm:t>
        <a:bodyPr/>
        <a:lstStyle/>
        <a:p>
          <a:endParaRPr lang="en-US"/>
        </a:p>
      </dgm:t>
    </dgm:pt>
    <dgm:pt modelId="{56A4B74C-2336-48FB-B785-CBCA113B71FB}" type="pres">
      <dgm:prSet presAssocID="{38962571-9E2C-49CA-8628-202B3DAA7D66}" presName="linear" presStyleCnt="0">
        <dgm:presLayoutVars>
          <dgm:animLvl val="lvl"/>
          <dgm:resizeHandles val="exact"/>
        </dgm:presLayoutVars>
      </dgm:prSet>
      <dgm:spPr/>
    </dgm:pt>
    <dgm:pt modelId="{22A461DB-5DCC-4F34-B141-B8678B1BCD94}" type="pres">
      <dgm:prSet presAssocID="{30ED7570-5AF3-4A2A-B993-7AA0AFD63D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A0B3D-A37C-43E9-8872-E4CD96E84303}" type="pres">
      <dgm:prSet presAssocID="{AC3F4386-9B23-4939-9046-839A0ECBE877}" presName="spacer" presStyleCnt="0"/>
      <dgm:spPr/>
    </dgm:pt>
    <dgm:pt modelId="{AF3637BE-5AE9-4060-8EAB-8EC104162324}" type="pres">
      <dgm:prSet presAssocID="{9DD15CE2-30E3-476E-B428-7B2987C998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BD96F6-79EB-4978-BF61-B7735A363E19}" type="pres">
      <dgm:prSet presAssocID="{C420C7A3-C6B6-49BD-85FD-F4A969D19538}" presName="spacer" presStyleCnt="0"/>
      <dgm:spPr/>
    </dgm:pt>
    <dgm:pt modelId="{536BE1EA-E3A7-4ADA-B9B5-61CC712B7B90}" type="pres">
      <dgm:prSet presAssocID="{968DFE7E-BB91-40FB-89BB-2C9D9C0222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3A040B-5398-49A9-B44A-200AA895B58A}" srcId="{38962571-9E2C-49CA-8628-202B3DAA7D66}" destId="{30ED7570-5AF3-4A2A-B993-7AA0AFD63D5D}" srcOrd="0" destOrd="0" parTransId="{78424094-BA69-4338-8862-91F652CDA336}" sibTransId="{AC3F4386-9B23-4939-9046-839A0ECBE877}"/>
    <dgm:cxn modelId="{F59D434E-A6B7-47F4-8575-8A5D7734893C}" srcId="{38962571-9E2C-49CA-8628-202B3DAA7D66}" destId="{9DD15CE2-30E3-476E-B428-7B2987C99822}" srcOrd="1" destOrd="0" parTransId="{032F6EC0-D4E0-43A6-93EF-BAA156DC91FE}" sibTransId="{C420C7A3-C6B6-49BD-85FD-F4A969D19538}"/>
    <dgm:cxn modelId="{19113F72-9ACB-4369-A66B-F56ABB967F5D}" type="presOf" srcId="{968DFE7E-BB91-40FB-89BB-2C9D9C0222D7}" destId="{536BE1EA-E3A7-4ADA-B9B5-61CC712B7B90}" srcOrd="0" destOrd="0" presId="urn:microsoft.com/office/officeart/2005/8/layout/vList2"/>
    <dgm:cxn modelId="{1DEF6F7D-66B0-48E2-9922-33833A26518D}" type="presOf" srcId="{30ED7570-5AF3-4A2A-B993-7AA0AFD63D5D}" destId="{22A461DB-5DCC-4F34-B141-B8678B1BCD94}" srcOrd="0" destOrd="0" presId="urn:microsoft.com/office/officeart/2005/8/layout/vList2"/>
    <dgm:cxn modelId="{05A87996-0CA3-4FCF-A2A9-CC5B5E4289E6}" srcId="{38962571-9E2C-49CA-8628-202B3DAA7D66}" destId="{968DFE7E-BB91-40FB-89BB-2C9D9C0222D7}" srcOrd="2" destOrd="0" parTransId="{BB558081-9E16-44FB-B13D-46728D2B0A56}" sibTransId="{418C8FE5-C83A-4048-8986-BBC41D65C892}"/>
    <dgm:cxn modelId="{20637CB7-09C6-46F7-B1FB-EE3DD7C0328D}" type="presOf" srcId="{9DD15CE2-30E3-476E-B428-7B2987C99822}" destId="{AF3637BE-5AE9-4060-8EAB-8EC104162324}" srcOrd="0" destOrd="0" presId="urn:microsoft.com/office/officeart/2005/8/layout/vList2"/>
    <dgm:cxn modelId="{1E6149BA-724A-4DE4-B921-B9A304C94289}" type="presOf" srcId="{38962571-9E2C-49CA-8628-202B3DAA7D66}" destId="{56A4B74C-2336-48FB-B785-CBCA113B71FB}" srcOrd="0" destOrd="0" presId="urn:microsoft.com/office/officeart/2005/8/layout/vList2"/>
    <dgm:cxn modelId="{1E4DF1F8-22D0-4ABF-AA0A-44FDA786C04B}" type="presParOf" srcId="{56A4B74C-2336-48FB-B785-CBCA113B71FB}" destId="{22A461DB-5DCC-4F34-B141-B8678B1BCD94}" srcOrd="0" destOrd="0" presId="urn:microsoft.com/office/officeart/2005/8/layout/vList2"/>
    <dgm:cxn modelId="{A28251AB-8640-4083-9C4F-C260491635A7}" type="presParOf" srcId="{56A4B74C-2336-48FB-B785-CBCA113B71FB}" destId="{0FFA0B3D-A37C-43E9-8872-E4CD96E84303}" srcOrd="1" destOrd="0" presId="urn:microsoft.com/office/officeart/2005/8/layout/vList2"/>
    <dgm:cxn modelId="{0E3CDEB0-EF28-4514-A191-73B79B386DD1}" type="presParOf" srcId="{56A4B74C-2336-48FB-B785-CBCA113B71FB}" destId="{AF3637BE-5AE9-4060-8EAB-8EC104162324}" srcOrd="2" destOrd="0" presId="urn:microsoft.com/office/officeart/2005/8/layout/vList2"/>
    <dgm:cxn modelId="{C3862A79-05E4-4549-9134-9528C7DD07CD}" type="presParOf" srcId="{56A4B74C-2336-48FB-B785-CBCA113B71FB}" destId="{D8BD96F6-79EB-4978-BF61-B7735A363E19}" srcOrd="3" destOrd="0" presId="urn:microsoft.com/office/officeart/2005/8/layout/vList2"/>
    <dgm:cxn modelId="{DB2D14E0-E1DB-45C5-86F0-297D0B66C4F4}" type="presParOf" srcId="{56A4B74C-2336-48FB-B785-CBCA113B71FB}" destId="{536BE1EA-E3A7-4ADA-B9B5-61CC712B7B9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D2C7D-0FEF-429E-9279-10B74E443B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1ECE1AA-A40D-4958-A8C4-DBDB8CB1EA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 B</a:t>
          </a:r>
        </a:p>
      </dgm:t>
    </dgm:pt>
    <dgm:pt modelId="{71284EB9-FB63-4A4E-A970-55909CEC375C}" type="parTrans" cxnId="{6DEA6E6B-B620-4CA4-A2BC-D374DBC3F4FA}">
      <dgm:prSet/>
      <dgm:spPr/>
      <dgm:t>
        <a:bodyPr/>
        <a:lstStyle/>
        <a:p>
          <a:endParaRPr lang="en-US"/>
        </a:p>
      </dgm:t>
    </dgm:pt>
    <dgm:pt modelId="{8A1269B5-2663-4FE5-A770-2483327DC8EC}" type="sibTrans" cxnId="{6DEA6E6B-B620-4CA4-A2BC-D374DBC3F4FA}">
      <dgm:prSet/>
      <dgm:spPr/>
      <dgm:t>
        <a:bodyPr/>
        <a:lstStyle/>
        <a:p>
          <a:endParaRPr lang="en-US"/>
        </a:p>
      </dgm:t>
    </dgm:pt>
    <dgm:pt modelId="{42E5AB4D-E816-4FAD-8338-B12D77B55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Strategies: </a:t>
          </a:r>
        </a:p>
      </dgm:t>
    </dgm:pt>
    <dgm:pt modelId="{AA85B212-F871-41C1-9BB5-A7E203F56BB9}" type="parTrans" cxnId="{FE10F86C-6DDC-4409-8896-754E6068BF1A}">
      <dgm:prSet/>
      <dgm:spPr/>
      <dgm:t>
        <a:bodyPr/>
        <a:lstStyle/>
        <a:p>
          <a:endParaRPr lang="en-US"/>
        </a:p>
      </dgm:t>
    </dgm:pt>
    <dgm:pt modelId="{65C5C8C0-B02D-4E9D-AF68-671ED9D56C43}" type="sibTrans" cxnId="{FE10F86C-6DDC-4409-8896-754E6068BF1A}">
      <dgm:prSet/>
      <dgm:spPr/>
      <dgm:t>
        <a:bodyPr/>
        <a:lstStyle/>
        <a:p>
          <a:endParaRPr lang="en-US"/>
        </a:p>
      </dgm:t>
    </dgm:pt>
    <dgm:pt modelId="{83E7DB68-68BF-4385-9AE8-9E11C31E7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Incentives for high-reliability drivers.</a:t>
          </a:r>
        </a:p>
      </dgm:t>
    </dgm:pt>
    <dgm:pt modelId="{C1356D46-19C7-4DDD-BB62-BED985AFAC7A}" type="parTrans" cxnId="{5E9FDAEB-DF4F-472D-BA15-31C96F75129A}">
      <dgm:prSet/>
      <dgm:spPr/>
      <dgm:t>
        <a:bodyPr/>
        <a:lstStyle/>
        <a:p>
          <a:endParaRPr lang="en-US"/>
        </a:p>
      </dgm:t>
    </dgm:pt>
    <dgm:pt modelId="{CF1AAB45-71D2-4F3D-BCC0-72B2A363867E}" type="sibTrans" cxnId="{5E9FDAEB-DF4F-472D-BA15-31C96F75129A}">
      <dgm:prSet/>
      <dgm:spPr/>
      <dgm:t>
        <a:bodyPr/>
        <a:lstStyle/>
        <a:p>
          <a:endParaRPr lang="en-US"/>
        </a:p>
      </dgm:t>
    </dgm:pt>
    <dgm:pt modelId="{CF99CA91-1142-42FD-87CB-D84E85296C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Predictive analytics for proactive service management.</a:t>
          </a:r>
        </a:p>
      </dgm:t>
    </dgm:pt>
    <dgm:pt modelId="{0C04C8FA-2E5C-4CE4-9EC4-DC21BAF0F92C}" type="parTrans" cxnId="{F2724B02-6B30-403C-9E3B-F474D9733B0F}">
      <dgm:prSet/>
      <dgm:spPr/>
      <dgm:t>
        <a:bodyPr/>
        <a:lstStyle/>
        <a:p>
          <a:endParaRPr lang="en-US"/>
        </a:p>
      </dgm:t>
    </dgm:pt>
    <dgm:pt modelId="{7398B7FA-273F-4A74-8CFE-0616D4CC6E55}" type="sibTrans" cxnId="{F2724B02-6B30-403C-9E3B-F474D9733B0F}">
      <dgm:prSet/>
      <dgm:spPr/>
      <dgm:t>
        <a:bodyPr/>
        <a:lstStyle/>
        <a:p>
          <a:endParaRPr lang="en-US"/>
        </a:p>
      </dgm:t>
    </dgm:pt>
    <dgm:pt modelId="{78A3C5A8-AF1D-410E-8AE3-82B504E19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Enhanced mobile booking features for increased adoption.</a:t>
          </a:r>
        </a:p>
      </dgm:t>
    </dgm:pt>
    <dgm:pt modelId="{76FF9651-49C8-480B-ACED-4D8DF3CBD3C4}" type="parTrans" cxnId="{DD677D95-2DCF-4CBC-A794-68C2DCFD2A7F}">
      <dgm:prSet/>
      <dgm:spPr/>
      <dgm:t>
        <a:bodyPr/>
        <a:lstStyle/>
        <a:p>
          <a:endParaRPr lang="en-US"/>
        </a:p>
      </dgm:t>
    </dgm:pt>
    <dgm:pt modelId="{13B95821-0C0E-4C47-A489-A0962B948477}" type="sibTrans" cxnId="{DD677D95-2DCF-4CBC-A794-68C2DCFD2A7F}">
      <dgm:prSet/>
      <dgm:spPr/>
      <dgm:t>
        <a:bodyPr/>
        <a:lstStyle/>
        <a:p>
          <a:endParaRPr lang="en-US"/>
        </a:p>
      </dgm:t>
    </dgm:pt>
    <dgm:pt modelId="{7CAAF22B-EB86-4D02-B950-06832D6BCB68}" type="pres">
      <dgm:prSet presAssocID="{560D2C7D-0FEF-429E-9279-10B74E443B09}" presName="root" presStyleCnt="0">
        <dgm:presLayoutVars>
          <dgm:dir/>
          <dgm:resizeHandles val="exact"/>
        </dgm:presLayoutVars>
      </dgm:prSet>
      <dgm:spPr/>
    </dgm:pt>
    <dgm:pt modelId="{EBC19B9B-960A-4708-B8B6-A1989AC78321}" type="pres">
      <dgm:prSet presAssocID="{61ECE1AA-A40D-4958-A8C4-DBDB8CB1EA51}" presName="compNode" presStyleCnt="0"/>
      <dgm:spPr/>
    </dgm:pt>
    <dgm:pt modelId="{8A859BF3-DF84-4066-861A-120FBAB0F3F6}" type="pres">
      <dgm:prSet presAssocID="{61ECE1AA-A40D-4958-A8C4-DBDB8CB1EA51}" presName="bgRect" presStyleLbl="bgShp" presStyleIdx="0" presStyleCnt="5" custLinFactNeighborY="-469"/>
      <dgm:spPr/>
    </dgm:pt>
    <dgm:pt modelId="{BF3A926A-01C9-4AEF-9578-B296BC0BC4D7}" type="pres">
      <dgm:prSet presAssocID="{61ECE1AA-A40D-4958-A8C4-DBDB8CB1EA51}" presName="iconRect" presStyleLbl="node1" presStyleIdx="0" presStyleCnt="5"/>
      <dgm:spPr/>
    </dgm:pt>
    <dgm:pt modelId="{E0E63DC8-605E-4D80-A5CC-16FE6F21249D}" type="pres">
      <dgm:prSet presAssocID="{61ECE1AA-A40D-4958-A8C4-DBDB8CB1EA51}" presName="spaceRect" presStyleCnt="0"/>
      <dgm:spPr/>
    </dgm:pt>
    <dgm:pt modelId="{094B430F-AACC-4B32-9B72-8F22F8CF1883}" type="pres">
      <dgm:prSet presAssocID="{61ECE1AA-A40D-4958-A8C4-DBDB8CB1EA51}" presName="parTx" presStyleLbl="revTx" presStyleIdx="0" presStyleCnt="5">
        <dgm:presLayoutVars>
          <dgm:chMax val="0"/>
          <dgm:chPref val="0"/>
        </dgm:presLayoutVars>
      </dgm:prSet>
      <dgm:spPr/>
    </dgm:pt>
    <dgm:pt modelId="{29E915A1-08AB-4FD7-A595-DDB8A81C498E}" type="pres">
      <dgm:prSet presAssocID="{8A1269B5-2663-4FE5-A770-2483327DC8EC}" presName="sibTrans" presStyleCnt="0"/>
      <dgm:spPr/>
    </dgm:pt>
    <dgm:pt modelId="{A417F08A-70F5-42D5-BA2A-4A0674399E88}" type="pres">
      <dgm:prSet presAssocID="{42E5AB4D-E816-4FAD-8338-B12D77B55D11}" presName="compNode" presStyleCnt="0"/>
      <dgm:spPr/>
    </dgm:pt>
    <dgm:pt modelId="{70D5603A-875C-4BB1-A33A-98CF4931BDEB}" type="pres">
      <dgm:prSet presAssocID="{42E5AB4D-E816-4FAD-8338-B12D77B55D11}" presName="bgRect" presStyleLbl="bgShp" presStyleIdx="1" presStyleCnt="5"/>
      <dgm:spPr/>
    </dgm:pt>
    <dgm:pt modelId="{228F5256-A4C1-4D15-8AFB-AA203859863E}" type="pres">
      <dgm:prSet presAssocID="{42E5AB4D-E816-4FAD-8338-B12D77B55D11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DEF9B61-B351-41CF-AF24-14BDFE81A871}" type="pres">
      <dgm:prSet presAssocID="{42E5AB4D-E816-4FAD-8338-B12D77B55D11}" presName="spaceRect" presStyleCnt="0"/>
      <dgm:spPr/>
    </dgm:pt>
    <dgm:pt modelId="{B19FD76A-E988-482B-870C-F4F0B0438E15}" type="pres">
      <dgm:prSet presAssocID="{42E5AB4D-E816-4FAD-8338-B12D77B55D11}" presName="parTx" presStyleLbl="revTx" presStyleIdx="1" presStyleCnt="5">
        <dgm:presLayoutVars>
          <dgm:chMax val="0"/>
          <dgm:chPref val="0"/>
        </dgm:presLayoutVars>
      </dgm:prSet>
      <dgm:spPr/>
    </dgm:pt>
    <dgm:pt modelId="{E637CE34-52D4-4C18-85F4-D20127EB0C00}" type="pres">
      <dgm:prSet presAssocID="{65C5C8C0-B02D-4E9D-AF68-671ED9D56C43}" presName="sibTrans" presStyleCnt="0"/>
      <dgm:spPr/>
    </dgm:pt>
    <dgm:pt modelId="{D511F9E5-AEAF-4083-9305-5D9DCBCC196C}" type="pres">
      <dgm:prSet presAssocID="{83E7DB68-68BF-4385-9AE8-9E11C31E71FE}" presName="compNode" presStyleCnt="0"/>
      <dgm:spPr/>
    </dgm:pt>
    <dgm:pt modelId="{42954837-EBFA-45B6-8477-7A87E26157AA}" type="pres">
      <dgm:prSet presAssocID="{83E7DB68-68BF-4385-9AE8-9E11C31E71FE}" presName="bgRect" presStyleLbl="bgShp" presStyleIdx="2" presStyleCnt="5"/>
      <dgm:spPr/>
    </dgm:pt>
    <dgm:pt modelId="{ED2DE494-0DDC-4490-9090-5618369BB6A8}" type="pres">
      <dgm:prSet presAssocID="{83E7DB68-68BF-4385-9AE8-9E11C31E71FE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1D69F3A-A710-4F81-B807-F98553DDF567}" type="pres">
      <dgm:prSet presAssocID="{83E7DB68-68BF-4385-9AE8-9E11C31E71FE}" presName="spaceRect" presStyleCnt="0"/>
      <dgm:spPr/>
    </dgm:pt>
    <dgm:pt modelId="{B2CF9974-8EFB-4198-A4F9-9C604ACBF407}" type="pres">
      <dgm:prSet presAssocID="{83E7DB68-68BF-4385-9AE8-9E11C31E71FE}" presName="parTx" presStyleLbl="revTx" presStyleIdx="2" presStyleCnt="5">
        <dgm:presLayoutVars>
          <dgm:chMax val="0"/>
          <dgm:chPref val="0"/>
        </dgm:presLayoutVars>
      </dgm:prSet>
      <dgm:spPr/>
    </dgm:pt>
    <dgm:pt modelId="{7A17E9EA-F389-4456-866C-752E57D6DCA1}" type="pres">
      <dgm:prSet presAssocID="{CF1AAB45-71D2-4F3D-BCC0-72B2A363867E}" presName="sibTrans" presStyleCnt="0"/>
      <dgm:spPr/>
    </dgm:pt>
    <dgm:pt modelId="{58512660-9951-43AE-AE2D-75720A9C6C89}" type="pres">
      <dgm:prSet presAssocID="{CF99CA91-1142-42FD-87CB-D84E85296C74}" presName="compNode" presStyleCnt="0"/>
      <dgm:spPr/>
    </dgm:pt>
    <dgm:pt modelId="{5416620F-EE30-41C7-8555-50F3CE88A2F2}" type="pres">
      <dgm:prSet presAssocID="{CF99CA91-1142-42FD-87CB-D84E85296C74}" presName="bgRect" presStyleLbl="bgShp" presStyleIdx="3" presStyleCnt="5"/>
      <dgm:spPr/>
    </dgm:pt>
    <dgm:pt modelId="{E6AB2005-7694-4145-9AFE-B018C1043963}" type="pres">
      <dgm:prSet presAssocID="{CF99CA91-1142-42FD-87CB-D84E85296C74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FF6981-A58F-48D1-9C0C-8E5244BB6B35}" type="pres">
      <dgm:prSet presAssocID="{CF99CA91-1142-42FD-87CB-D84E85296C74}" presName="spaceRect" presStyleCnt="0"/>
      <dgm:spPr/>
    </dgm:pt>
    <dgm:pt modelId="{4271DD72-2BFD-418C-A4B8-3F51122EE29B}" type="pres">
      <dgm:prSet presAssocID="{CF99CA91-1142-42FD-87CB-D84E85296C74}" presName="parTx" presStyleLbl="revTx" presStyleIdx="3" presStyleCnt="5">
        <dgm:presLayoutVars>
          <dgm:chMax val="0"/>
          <dgm:chPref val="0"/>
        </dgm:presLayoutVars>
      </dgm:prSet>
      <dgm:spPr/>
    </dgm:pt>
    <dgm:pt modelId="{AB936D88-3DF4-47AC-9EB7-0E7C5D77EAF6}" type="pres">
      <dgm:prSet presAssocID="{7398B7FA-273F-4A74-8CFE-0616D4CC6E55}" presName="sibTrans" presStyleCnt="0"/>
      <dgm:spPr/>
    </dgm:pt>
    <dgm:pt modelId="{3929AA71-224C-4A9F-9E8B-AB3BEAE5AD55}" type="pres">
      <dgm:prSet presAssocID="{78A3C5A8-AF1D-410E-8AE3-82B504E19335}" presName="compNode" presStyleCnt="0"/>
      <dgm:spPr/>
    </dgm:pt>
    <dgm:pt modelId="{800E8BB8-7132-4311-8113-782408492B83}" type="pres">
      <dgm:prSet presAssocID="{78A3C5A8-AF1D-410E-8AE3-82B504E19335}" presName="bgRect" presStyleLbl="bgShp" presStyleIdx="4" presStyleCnt="5"/>
      <dgm:spPr/>
    </dgm:pt>
    <dgm:pt modelId="{C141F36E-2D09-41CA-8F03-E47DC9F74AF0}" type="pres">
      <dgm:prSet presAssocID="{78A3C5A8-AF1D-410E-8AE3-82B504E19335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814450B0-B759-452A-8260-72AB14681FAD}" type="pres">
      <dgm:prSet presAssocID="{78A3C5A8-AF1D-410E-8AE3-82B504E19335}" presName="spaceRect" presStyleCnt="0"/>
      <dgm:spPr/>
    </dgm:pt>
    <dgm:pt modelId="{16EC9E0B-2BFF-4F58-85A7-56497A7D1386}" type="pres">
      <dgm:prSet presAssocID="{78A3C5A8-AF1D-410E-8AE3-82B504E1933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724B02-6B30-403C-9E3B-F474D9733B0F}" srcId="{560D2C7D-0FEF-429E-9279-10B74E443B09}" destId="{CF99CA91-1142-42FD-87CB-D84E85296C74}" srcOrd="3" destOrd="0" parTransId="{0C04C8FA-2E5C-4CE4-9EC4-DC21BAF0F92C}" sibTransId="{7398B7FA-273F-4A74-8CFE-0616D4CC6E55}"/>
    <dgm:cxn modelId="{6DEA6E6B-B620-4CA4-A2BC-D374DBC3F4FA}" srcId="{560D2C7D-0FEF-429E-9279-10B74E443B09}" destId="{61ECE1AA-A40D-4958-A8C4-DBDB8CB1EA51}" srcOrd="0" destOrd="0" parTransId="{71284EB9-FB63-4A4E-A970-55909CEC375C}" sibTransId="{8A1269B5-2663-4FE5-A770-2483327DC8EC}"/>
    <dgm:cxn modelId="{FE10F86C-6DDC-4409-8896-754E6068BF1A}" srcId="{560D2C7D-0FEF-429E-9279-10B74E443B09}" destId="{42E5AB4D-E816-4FAD-8338-B12D77B55D11}" srcOrd="1" destOrd="0" parTransId="{AA85B212-F871-41C1-9BB5-A7E203F56BB9}" sibTransId="{65C5C8C0-B02D-4E9D-AF68-671ED9D56C43}"/>
    <dgm:cxn modelId="{FAEA6175-7F3E-4FB8-9B25-C4AE4D602366}" type="presOf" srcId="{61ECE1AA-A40D-4958-A8C4-DBDB8CB1EA51}" destId="{094B430F-AACC-4B32-9B72-8F22F8CF1883}" srcOrd="0" destOrd="0" presId="urn:microsoft.com/office/officeart/2018/2/layout/IconVerticalSolidList"/>
    <dgm:cxn modelId="{81A6988A-E888-4DB6-8431-65D27CBC2135}" type="presOf" srcId="{78A3C5A8-AF1D-410E-8AE3-82B504E19335}" destId="{16EC9E0B-2BFF-4F58-85A7-56497A7D1386}" srcOrd="0" destOrd="0" presId="urn:microsoft.com/office/officeart/2018/2/layout/IconVerticalSolidList"/>
    <dgm:cxn modelId="{DD677D95-2DCF-4CBC-A794-68C2DCFD2A7F}" srcId="{560D2C7D-0FEF-429E-9279-10B74E443B09}" destId="{78A3C5A8-AF1D-410E-8AE3-82B504E19335}" srcOrd="4" destOrd="0" parTransId="{76FF9651-49C8-480B-ACED-4D8DF3CBD3C4}" sibTransId="{13B95821-0C0E-4C47-A489-A0962B948477}"/>
    <dgm:cxn modelId="{31F0D499-D30A-4D8E-A00B-D90815BAC61C}" type="presOf" srcId="{560D2C7D-0FEF-429E-9279-10B74E443B09}" destId="{7CAAF22B-EB86-4D02-B950-06832D6BCB68}" srcOrd="0" destOrd="0" presId="urn:microsoft.com/office/officeart/2018/2/layout/IconVerticalSolidList"/>
    <dgm:cxn modelId="{6382B9CC-68A4-47FE-B158-2E8B3B9B1F58}" type="presOf" srcId="{42E5AB4D-E816-4FAD-8338-B12D77B55D11}" destId="{B19FD76A-E988-482B-870C-F4F0B0438E15}" srcOrd="0" destOrd="0" presId="urn:microsoft.com/office/officeart/2018/2/layout/IconVerticalSolidList"/>
    <dgm:cxn modelId="{5E9FDAEB-DF4F-472D-BA15-31C96F75129A}" srcId="{560D2C7D-0FEF-429E-9279-10B74E443B09}" destId="{83E7DB68-68BF-4385-9AE8-9E11C31E71FE}" srcOrd="2" destOrd="0" parTransId="{C1356D46-19C7-4DDD-BB62-BED985AFAC7A}" sibTransId="{CF1AAB45-71D2-4F3D-BCC0-72B2A363867E}"/>
    <dgm:cxn modelId="{45493FFD-CC3D-4DB0-9B89-A866F5A69593}" type="presOf" srcId="{CF99CA91-1142-42FD-87CB-D84E85296C74}" destId="{4271DD72-2BFD-418C-A4B8-3F51122EE29B}" srcOrd="0" destOrd="0" presId="urn:microsoft.com/office/officeart/2018/2/layout/IconVerticalSolidList"/>
    <dgm:cxn modelId="{6E5A5BFE-3DD1-4264-AC5A-ACA68F52FAAA}" type="presOf" srcId="{83E7DB68-68BF-4385-9AE8-9E11C31E71FE}" destId="{B2CF9974-8EFB-4198-A4F9-9C604ACBF407}" srcOrd="0" destOrd="0" presId="urn:microsoft.com/office/officeart/2018/2/layout/IconVerticalSolidList"/>
    <dgm:cxn modelId="{A2E65ECE-7E1A-4BDC-91E7-09A736D2E614}" type="presParOf" srcId="{7CAAF22B-EB86-4D02-B950-06832D6BCB68}" destId="{EBC19B9B-960A-4708-B8B6-A1989AC78321}" srcOrd="0" destOrd="0" presId="urn:microsoft.com/office/officeart/2018/2/layout/IconVerticalSolidList"/>
    <dgm:cxn modelId="{829A31C9-EDD9-457D-98E2-17705B461D97}" type="presParOf" srcId="{EBC19B9B-960A-4708-B8B6-A1989AC78321}" destId="{8A859BF3-DF84-4066-861A-120FBAB0F3F6}" srcOrd="0" destOrd="0" presId="urn:microsoft.com/office/officeart/2018/2/layout/IconVerticalSolidList"/>
    <dgm:cxn modelId="{C366E098-4C8B-4088-A733-CE322D62EAD9}" type="presParOf" srcId="{EBC19B9B-960A-4708-B8B6-A1989AC78321}" destId="{BF3A926A-01C9-4AEF-9578-B296BC0BC4D7}" srcOrd="1" destOrd="0" presId="urn:microsoft.com/office/officeart/2018/2/layout/IconVerticalSolidList"/>
    <dgm:cxn modelId="{099A354E-BBA4-43D9-927F-DB49750FF30B}" type="presParOf" srcId="{EBC19B9B-960A-4708-B8B6-A1989AC78321}" destId="{E0E63DC8-605E-4D80-A5CC-16FE6F21249D}" srcOrd="2" destOrd="0" presId="urn:microsoft.com/office/officeart/2018/2/layout/IconVerticalSolidList"/>
    <dgm:cxn modelId="{A81B36C7-AF9C-4E0A-896F-8481AD121436}" type="presParOf" srcId="{EBC19B9B-960A-4708-B8B6-A1989AC78321}" destId="{094B430F-AACC-4B32-9B72-8F22F8CF1883}" srcOrd="3" destOrd="0" presId="urn:microsoft.com/office/officeart/2018/2/layout/IconVerticalSolidList"/>
    <dgm:cxn modelId="{DAE2FE8C-C5C9-4C5B-A4BC-0026B601C943}" type="presParOf" srcId="{7CAAF22B-EB86-4D02-B950-06832D6BCB68}" destId="{29E915A1-08AB-4FD7-A595-DDB8A81C498E}" srcOrd="1" destOrd="0" presId="urn:microsoft.com/office/officeart/2018/2/layout/IconVerticalSolidList"/>
    <dgm:cxn modelId="{3C1B8F12-8D0F-4A4A-B740-009B101C5A07}" type="presParOf" srcId="{7CAAF22B-EB86-4D02-B950-06832D6BCB68}" destId="{A417F08A-70F5-42D5-BA2A-4A0674399E88}" srcOrd="2" destOrd="0" presId="urn:microsoft.com/office/officeart/2018/2/layout/IconVerticalSolidList"/>
    <dgm:cxn modelId="{A2F10D2C-E4CC-40FE-BC6E-EE5280DF197A}" type="presParOf" srcId="{A417F08A-70F5-42D5-BA2A-4A0674399E88}" destId="{70D5603A-875C-4BB1-A33A-98CF4931BDEB}" srcOrd="0" destOrd="0" presId="urn:microsoft.com/office/officeart/2018/2/layout/IconVerticalSolidList"/>
    <dgm:cxn modelId="{CB96C062-9DA8-4E8D-BFB9-2A2A56C11A55}" type="presParOf" srcId="{A417F08A-70F5-42D5-BA2A-4A0674399E88}" destId="{228F5256-A4C1-4D15-8AFB-AA203859863E}" srcOrd="1" destOrd="0" presId="urn:microsoft.com/office/officeart/2018/2/layout/IconVerticalSolidList"/>
    <dgm:cxn modelId="{F1ED6F00-8048-4145-9E44-BD67FF20173E}" type="presParOf" srcId="{A417F08A-70F5-42D5-BA2A-4A0674399E88}" destId="{CDEF9B61-B351-41CF-AF24-14BDFE81A871}" srcOrd="2" destOrd="0" presId="urn:microsoft.com/office/officeart/2018/2/layout/IconVerticalSolidList"/>
    <dgm:cxn modelId="{B1373C0C-4A53-4DB3-984B-0AC2529BEB9B}" type="presParOf" srcId="{A417F08A-70F5-42D5-BA2A-4A0674399E88}" destId="{B19FD76A-E988-482B-870C-F4F0B0438E15}" srcOrd="3" destOrd="0" presId="urn:microsoft.com/office/officeart/2018/2/layout/IconVerticalSolidList"/>
    <dgm:cxn modelId="{7D0D1B37-4B08-42C1-8483-0E1A6ABAF06E}" type="presParOf" srcId="{7CAAF22B-EB86-4D02-B950-06832D6BCB68}" destId="{E637CE34-52D4-4C18-85F4-D20127EB0C00}" srcOrd="3" destOrd="0" presId="urn:microsoft.com/office/officeart/2018/2/layout/IconVerticalSolidList"/>
    <dgm:cxn modelId="{581AF0FF-48AA-44CE-91FB-124193405AA8}" type="presParOf" srcId="{7CAAF22B-EB86-4D02-B950-06832D6BCB68}" destId="{D511F9E5-AEAF-4083-9305-5D9DCBCC196C}" srcOrd="4" destOrd="0" presId="urn:microsoft.com/office/officeart/2018/2/layout/IconVerticalSolidList"/>
    <dgm:cxn modelId="{F965D400-AD27-4CC8-A8EA-371C1F6DD039}" type="presParOf" srcId="{D511F9E5-AEAF-4083-9305-5D9DCBCC196C}" destId="{42954837-EBFA-45B6-8477-7A87E26157AA}" srcOrd="0" destOrd="0" presId="urn:microsoft.com/office/officeart/2018/2/layout/IconVerticalSolidList"/>
    <dgm:cxn modelId="{B6276338-4EFF-435E-98B0-8B700965AA40}" type="presParOf" srcId="{D511F9E5-AEAF-4083-9305-5D9DCBCC196C}" destId="{ED2DE494-0DDC-4490-9090-5618369BB6A8}" srcOrd="1" destOrd="0" presId="urn:microsoft.com/office/officeart/2018/2/layout/IconVerticalSolidList"/>
    <dgm:cxn modelId="{202C9778-D811-4113-88DD-45307E72E42B}" type="presParOf" srcId="{D511F9E5-AEAF-4083-9305-5D9DCBCC196C}" destId="{01D69F3A-A710-4F81-B807-F98553DDF567}" srcOrd="2" destOrd="0" presId="urn:microsoft.com/office/officeart/2018/2/layout/IconVerticalSolidList"/>
    <dgm:cxn modelId="{20B59354-8356-4E3E-A4F4-CCC75DCF57F0}" type="presParOf" srcId="{D511F9E5-AEAF-4083-9305-5D9DCBCC196C}" destId="{B2CF9974-8EFB-4198-A4F9-9C604ACBF407}" srcOrd="3" destOrd="0" presId="urn:microsoft.com/office/officeart/2018/2/layout/IconVerticalSolidList"/>
    <dgm:cxn modelId="{B8D10151-0BD7-4D69-A3D4-2F5360C36ECF}" type="presParOf" srcId="{7CAAF22B-EB86-4D02-B950-06832D6BCB68}" destId="{7A17E9EA-F389-4456-866C-752E57D6DCA1}" srcOrd="5" destOrd="0" presId="urn:microsoft.com/office/officeart/2018/2/layout/IconVerticalSolidList"/>
    <dgm:cxn modelId="{662B3498-1CBD-41FA-BCDB-4B4378BF201D}" type="presParOf" srcId="{7CAAF22B-EB86-4D02-B950-06832D6BCB68}" destId="{58512660-9951-43AE-AE2D-75720A9C6C89}" srcOrd="6" destOrd="0" presId="urn:microsoft.com/office/officeart/2018/2/layout/IconVerticalSolidList"/>
    <dgm:cxn modelId="{EEC56C2F-8DDE-40A9-ACB7-D45B028AD447}" type="presParOf" srcId="{58512660-9951-43AE-AE2D-75720A9C6C89}" destId="{5416620F-EE30-41C7-8555-50F3CE88A2F2}" srcOrd="0" destOrd="0" presId="urn:microsoft.com/office/officeart/2018/2/layout/IconVerticalSolidList"/>
    <dgm:cxn modelId="{8EB1A1B0-E6D2-40EC-B1E1-AFBEE99DA93C}" type="presParOf" srcId="{58512660-9951-43AE-AE2D-75720A9C6C89}" destId="{E6AB2005-7694-4145-9AFE-B018C1043963}" srcOrd="1" destOrd="0" presId="urn:microsoft.com/office/officeart/2018/2/layout/IconVerticalSolidList"/>
    <dgm:cxn modelId="{82C4CF99-B14D-4FA6-85FE-A00DB6491532}" type="presParOf" srcId="{58512660-9951-43AE-AE2D-75720A9C6C89}" destId="{D0FF6981-A58F-48D1-9C0C-8E5244BB6B35}" srcOrd="2" destOrd="0" presId="urn:microsoft.com/office/officeart/2018/2/layout/IconVerticalSolidList"/>
    <dgm:cxn modelId="{0DDB2E96-25E8-4DAA-B1C9-265B87F4F2EE}" type="presParOf" srcId="{58512660-9951-43AE-AE2D-75720A9C6C89}" destId="{4271DD72-2BFD-418C-A4B8-3F51122EE29B}" srcOrd="3" destOrd="0" presId="urn:microsoft.com/office/officeart/2018/2/layout/IconVerticalSolidList"/>
    <dgm:cxn modelId="{AA35DB38-EB22-4059-8213-5D0BAA4C19BE}" type="presParOf" srcId="{7CAAF22B-EB86-4D02-B950-06832D6BCB68}" destId="{AB936D88-3DF4-47AC-9EB7-0E7C5D77EAF6}" srcOrd="7" destOrd="0" presId="urn:microsoft.com/office/officeart/2018/2/layout/IconVerticalSolidList"/>
    <dgm:cxn modelId="{CE421045-7DC8-46AE-BE5D-0BAD7A533D12}" type="presParOf" srcId="{7CAAF22B-EB86-4D02-B950-06832D6BCB68}" destId="{3929AA71-224C-4A9F-9E8B-AB3BEAE5AD55}" srcOrd="8" destOrd="0" presId="urn:microsoft.com/office/officeart/2018/2/layout/IconVerticalSolidList"/>
    <dgm:cxn modelId="{5ACA0ADE-22AC-4A9D-95FB-312D1A37C464}" type="presParOf" srcId="{3929AA71-224C-4A9F-9E8B-AB3BEAE5AD55}" destId="{800E8BB8-7132-4311-8113-782408492B83}" srcOrd="0" destOrd="0" presId="urn:microsoft.com/office/officeart/2018/2/layout/IconVerticalSolidList"/>
    <dgm:cxn modelId="{0F2915F3-FBBD-43D5-87D0-92362AB6CEFB}" type="presParOf" srcId="{3929AA71-224C-4A9F-9E8B-AB3BEAE5AD55}" destId="{C141F36E-2D09-41CA-8F03-E47DC9F74AF0}" srcOrd="1" destOrd="0" presId="urn:microsoft.com/office/officeart/2018/2/layout/IconVerticalSolidList"/>
    <dgm:cxn modelId="{B67F726A-6211-4D54-AFB9-6E38698296D2}" type="presParOf" srcId="{3929AA71-224C-4A9F-9E8B-AB3BEAE5AD55}" destId="{814450B0-B759-452A-8260-72AB14681FAD}" srcOrd="2" destOrd="0" presId="urn:microsoft.com/office/officeart/2018/2/layout/IconVerticalSolidList"/>
    <dgm:cxn modelId="{7483F426-8A9B-4128-B756-FA07B457746F}" type="presParOf" srcId="{3929AA71-224C-4A9F-9E8B-AB3BEAE5AD55}" destId="{16EC9E0B-2BFF-4F58-85A7-56497A7D13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D49EEE-C76A-4CBC-B546-62910E6046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A4C3D9-DAB3-4006-A636-C70613CED9B0}">
      <dgm:prSet/>
      <dgm:spPr/>
      <dgm:t>
        <a:bodyPr/>
        <a:lstStyle/>
        <a:p>
          <a:r>
            <a:rPr lang="en-US" dirty="0"/>
            <a:t>-Naïve Bayes as top performance with specificity 75%</a:t>
          </a:r>
        </a:p>
      </dgm:t>
    </dgm:pt>
    <dgm:pt modelId="{1E77918D-E930-4B33-BCEA-8F9C0748CF1F}" type="parTrans" cxnId="{2EBAF772-1765-45B9-9E42-3EB50DC5B473}">
      <dgm:prSet/>
      <dgm:spPr/>
      <dgm:t>
        <a:bodyPr/>
        <a:lstStyle/>
        <a:p>
          <a:endParaRPr lang="en-US"/>
        </a:p>
      </dgm:t>
    </dgm:pt>
    <dgm:pt modelId="{68C6A5A0-8D2A-4C5D-8821-1361A74B8F27}" type="sibTrans" cxnId="{2EBAF772-1765-45B9-9E42-3EB50DC5B473}">
      <dgm:prSet/>
      <dgm:spPr/>
      <dgm:t>
        <a:bodyPr/>
        <a:lstStyle/>
        <a:p>
          <a:endParaRPr lang="en-US"/>
        </a:p>
      </dgm:t>
    </dgm:pt>
    <dgm:pt modelId="{C1B684E2-7E04-41B8-A16F-F36783216D7C}">
      <dgm:prSet/>
      <dgm:spPr/>
      <dgm:t>
        <a:bodyPr/>
        <a:lstStyle/>
        <a:p>
          <a:r>
            <a:rPr lang="en-US"/>
            <a:t>- Temporal, geographical, and booking factors impact cancellations.</a:t>
          </a:r>
        </a:p>
      </dgm:t>
    </dgm:pt>
    <dgm:pt modelId="{9CC50622-01ED-424A-B4D2-8BF36687F303}" type="parTrans" cxnId="{E2C2EEA8-62F7-41D3-A6FE-F993CA29F14C}">
      <dgm:prSet/>
      <dgm:spPr/>
      <dgm:t>
        <a:bodyPr/>
        <a:lstStyle/>
        <a:p>
          <a:endParaRPr lang="en-US"/>
        </a:p>
      </dgm:t>
    </dgm:pt>
    <dgm:pt modelId="{0B034074-6926-4057-A0CD-1D45A8979F35}" type="sibTrans" cxnId="{E2C2EEA8-62F7-41D3-A6FE-F993CA29F14C}">
      <dgm:prSet/>
      <dgm:spPr/>
      <dgm:t>
        <a:bodyPr/>
        <a:lstStyle/>
        <a:p>
          <a:endParaRPr lang="en-US"/>
        </a:p>
      </dgm:t>
    </dgm:pt>
    <dgm:pt modelId="{AA06AFB0-6AC7-49FA-820B-1E8EFE515E32}">
      <dgm:prSet/>
      <dgm:spPr/>
      <dgm:t>
        <a:bodyPr/>
        <a:lstStyle/>
        <a:p>
          <a:r>
            <a:rPr lang="en-US"/>
            <a:t>- Implementation of predictive analytics can optimize SAR’s service reliability.</a:t>
          </a:r>
        </a:p>
      </dgm:t>
    </dgm:pt>
    <dgm:pt modelId="{726C3BCA-F419-4362-A73E-F8F58D64C6CA}" type="parTrans" cxnId="{4639EB50-F34C-401E-AC95-808B8F743CFD}">
      <dgm:prSet/>
      <dgm:spPr/>
      <dgm:t>
        <a:bodyPr/>
        <a:lstStyle/>
        <a:p>
          <a:endParaRPr lang="en-US"/>
        </a:p>
      </dgm:t>
    </dgm:pt>
    <dgm:pt modelId="{944121B6-B3BD-44D3-8C70-F22D19D1E8EF}" type="sibTrans" cxnId="{4639EB50-F34C-401E-AC95-808B8F743CFD}">
      <dgm:prSet/>
      <dgm:spPr/>
      <dgm:t>
        <a:bodyPr/>
        <a:lstStyle/>
        <a:p>
          <a:endParaRPr lang="en-US"/>
        </a:p>
      </dgm:t>
    </dgm:pt>
    <dgm:pt modelId="{8C45DB90-8117-43D4-A77C-C534601676B3}" type="pres">
      <dgm:prSet presAssocID="{34D49EEE-C76A-4CBC-B546-62910E604674}" presName="root" presStyleCnt="0">
        <dgm:presLayoutVars>
          <dgm:dir/>
          <dgm:resizeHandles val="exact"/>
        </dgm:presLayoutVars>
      </dgm:prSet>
      <dgm:spPr/>
    </dgm:pt>
    <dgm:pt modelId="{7CFF8A5A-C382-4AF4-882C-26AF32BC24FF}" type="pres">
      <dgm:prSet presAssocID="{F1A4C3D9-DAB3-4006-A636-C70613CED9B0}" presName="compNode" presStyleCnt="0"/>
      <dgm:spPr/>
    </dgm:pt>
    <dgm:pt modelId="{AABE6A11-EC6A-4589-AA8F-A09D60CD06C0}" type="pres">
      <dgm:prSet presAssocID="{F1A4C3D9-DAB3-4006-A636-C70613CED9B0}" presName="bgRect" presStyleLbl="bgShp" presStyleIdx="0" presStyleCnt="3"/>
      <dgm:spPr/>
    </dgm:pt>
    <dgm:pt modelId="{8476A6D3-11BC-488F-96E1-11A5C243CCB0}" type="pres">
      <dgm:prSet presAssocID="{F1A4C3D9-DAB3-4006-A636-C70613CED9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A0220F9B-927A-486E-93EC-0915D8BF2E5E}" type="pres">
      <dgm:prSet presAssocID="{F1A4C3D9-DAB3-4006-A636-C70613CED9B0}" presName="spaceRect" presStyleCnt="0"/>
      <dgm:spPr/>
    </dgm:pt>
    <dgm:pt modelId="{D95C073D-13D7-497B-8694-BE096774A32F}" type="pres">
      <dgm:prSet presAssocID="{F1A4C3D9-DAB3-4006-A636-C70613CED9B0}" presName="parTx" presStyleLbl="revTx" presStyleIdx="0" presStyleCnt="3">
        <dgm:presLayoutVars>
          <dgm:chMax val="0"/>
          <dgm:chPref val="0"/>
        </dgm:presLayoutVars>
      </dgm:prSet>
      <dgm:spPr/>
    </dgm:pt>
    <dgm:pt modelId="{FC2FA004-E6C8-4A8E-8464-C480F6345870}" type="pres">
      <dgm:prSet presAssocID="{68C6A5A0-8D2A-4C5D-8821-1361A74B8F27}" presName="sibTrans" presStyleCnt="0"/>
      <dgm:spPr/>
    </dgm:pt>
    <dgm:pt modelId="{542971C9-C890-4587-A469-A0831DE16DD1}" type="pres">
      <dgm:prSet presAssocID="{C1B684E2-7E04-41B8-A16F-F36783216D7C}" presName="compNode" presStyleCnt="0"/>
      <dgm:spPr/>
    </dgm:pt>
    <dgm:pt modelId="{D331D01E-A7C1-432A-A9BB-217B17B6DDD5}" type="pres">
      <dgm:prSet presAssocID="{C1B684E2-7E04-41B8-A16F-F36783216D7C}" presName="bgRect" presStyleLbl="bgShp" presStyleIdx="1" presStyleCnt="3"/>
      <dgm:spPr/>
    </dgm:pt>
    <dgm:pt modelId="{0A02ED56-A062-4EA8-B4F8-1F0C9560BFB5}" type="pres">
      <dgm:prSet presAssocID="{C1B684E2-7E04-41B8-A16F-F36783216D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7DC7977-3042-40C5-A3E5-84CE36578B81}" type="pres">
      <dgm:prSet presAssocID="{C1B684E2-7E04-41B8-A16F-F36783216D7C}" presName="spaceRect" presStyleCnt="0"/>
      <dgm:spPr/>
    </dgm:pt>
    <dgm:pt modelId="{9A0811FD-B889-4837-BD17-9D896C908FDF}" type="pres">
      <dgm:prSet presAssocID="{C1B684E2-7E04-41B8-A16F-F36783216D7C}" presName="parTx" presStyleLbl="revTx" presStyleIdx="1" presStyleCnt="3">
        <dgm:presLayoutVars>
          <dgm:chMax val="0"/>
          <dgm:chPref val="0"/>
        </dgm:presLayoutVars>
      </dgm:prSet>
      <dgm:spPr/>
    </dgm:pt>
    <dgm:pt modelId="{458DA635-0DDD-4A70-83A0-9A07D8508617}" type="pres">
      <dgm:prSet presAssocID="{0B034074-6926-4057-A0CD-1D45A8979F35}" presName="sibTrans" presStyleCnt="0"/>
      <dgm:spPr/>
    </dgm:pt>
    <dgm:pt modelId="{FC21261E-D691-4446-8E44-1790CDA8CFE4}" type="pres">
      <dgm:prSet presAssocID="{AA06AFB0-6AC7-49FA-820B-1E8EFE515E32}" presName="compNode" presStyleCnt="0"/>
      <dgm:spPr/>
    </dgm:pt>
    <dgm:pt modelId="{843464AF-9100-4B31-AB50-39BFC8B423E5}" type="pres">
      <dgm:prSet presAssocID="{AA06AFB0-6AC7-49FA-820B-1E8EFE515E32}" presName="bgRect" presStyleLbl="bgShp" presStyleIdx="2" presStyleCnt="3"/>
      <dgm:spPr/>
    </dgm:pt>
    <dgm:pt modelId="{E660994F-3495-41F4-B26C-D6591413FA27}" type="pres">
      <dgm:prSet presAssocID="{AA06AFB0-6AC7-49FA-820B-1E8EFE515E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109C72B-52A0-44F5-8740-365BD737343B}" type="pres">
      <dgm:prSet presAssocID="{AA06AFB0-6AC7-49FA-820B-1E8EFE515E32}" presName="spaceRect" presStyleCnt="0"/>
      <dgm:spPr/>
    </dgm:pt>
    <dgm:pt modelId="{B1475A57-A6C7-46FC-BE8A-C09CEEDED2E2}" type="pres">
      <dgm:prSet presAssocID="{AA06AFB0-6AC7-49FA-820B-1E8EFE515E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9B0711-ED3D-4CD8-9EA2-1D3C9558A228}" type="presOf" srcId="{C1B684E2-7E04-41B8-A16F-F36783216D7C}" destId="{9A0811FD-B889-4837-BD17-9D896C908FDF}" srcOrd="0" destOrd="0" presId="urn:microsoft.com/office/officeart/2018/2/layout/IconVerticalSolidList"/>
    <dgm:cxn modelId="{7996EF34-759C-46C0-BC17-3671435AFB4F}" type="presOf" srcId="{F1A4C3D9-DAB3-4006-A636-C70613CED9B0}" destId="{D95C073D-13D7-497B-8694-BE096774A32F}" srcOrd="0" destOrd="0" presId="urn:microsoft.com/office/officeart/2018/2/layout/IconVerticalSolidList"/>
    <dgm:cxn modelId="{4639EB50-F34C-401E-AC95-808B8F743CFD}" srcId="{34D49EEE-C76A-4CBC-B546-62910E604674}" destId="{AA06AFB0-6AC7-49FA-820B-1E8EFE515E32}" srcOrd="2" destOrd="0" parTransId="{726C3BCA-F419-4362-A73E-F8F58D64C6CA}" sibTransId="{944121B6-B3BD-44D3-8C70-F22D19D1E8EF}"/>
    <dgm:cxn modelId="{2EBAF772-1765-45B9-9E42-3EB50DC5B473}" srcId="{34D49EEE-C76A-4CBC-B546-62910E604674}" destId="{F1A4C3D9-DAB3-4006-A636-C70613CED9B0}" srcOrd="0" destOrd="0" parTransId="{1E77918D-E930-4B33-BCEA-8F9C0748CF1F}" sibTransId="{68C6A5A0-8D2A-4C5D-8821-1361A74B8F27}"/>
    <dgm:cxn modelId="{2B5FC193-81BD-48D1-8717-CF31675BCCF6}" type="presOf" srcId="{AA06AFB0-6AC7-49FA-820B-1E8EFE515E32}" destId="{B1475A57-A6C7-46FC-BE8A-C09CEEDED2E2}" srcOrd="0" destOrd="0" presId="urn:microsoft.com/office/officeart/2018/2/layout/IconVerticalSolidList"/>
    <dgm:cxn modelId="{E2C2EEA8-62F7-41D3-A6FE-F993CA29F14C}" srcId="{34D49EEE-C76A-4CBC-B546-62910E604674}" destId="{C1B684E2-7E04-41B8-A16F-F36783216D7C}" srcOrd="1" destOrd="0" parTransId="{9CC50622-01ED-424A-B4D2-8BF36687F303}" sibTransId="{0B034074-6926-4057-A0CD-1D45A8979F35}"/>
    <dgm:cxn modelId="{571D9AD7-A3DB-4AAB-85AE-7F123FC617D6}" type="presOf" srcId="{34D49EEE-C76A-4CBC-B546-62910E604674}" destId="{8C45DB90-8117-43D4-A77C-C534601676B3}" srcOrd="0" destOrd="0" presId="urn:microsoft.com/office/officeart/2018/2/layout/IconVerticalSolidList"/>
    <dgm:cxn modelId="{7F54338E-EA85-4C94-B1AA-BFAC45DB276C}" type="presParOf" srcId="{8C45DB90-8117-43D4-A77C-C534601676B3}" destId="{7CFF8A5A-C382-4AF4-882C-26AF32BC24FF}" srcOrd="0" destOrd="0" presId="urn:microsoft.com/office/officeart/2018/2/layout/IconVerticalSolidList"/>
    <dgm:cxn modelId="{595A87A1-90B5-4319-A95D-C6AFD7D1120F}" type="presParOf" srcId="{7CFF8A5A-C382-4AF4-882C-26AF32BC24FF}" destId="{AABE6A11-EC6A-4589-AA8F-A09D60CD06C0}" srcOrd="0" destOrd="0" presId="urn:microsoft.com/office/officeart/2018/2/layout/IconVerticalSolidList"/>
    <dgm:cxn modelId="{1F3CA76B-8D34-42A5-82A7-5A2C51C9879A}" type="presParOf" srcId="{7CFF8A5A-C382-4AF4-882C-26AF32BC24FF}" destId="{8476A6D3-11BC-488F-96E1-11A5C243CCB0}" srcOrd="1" destOrd="0" presId="urn:microsoft.com/office/officeart/2018/2/layout/IconVerticalSolidList"/>
    <dgm:cxn modelId="{47669582-537F-4584-983E-AE4DD7F76569}" type="presParOf" srcId="{7CFF8A5A-C382-4AF4-882C-26AF32BC24FF}" destId="{A0220F9B-927A-486E-93EC-0915D8BF2E5E}" srcOrd="2" destOrd="0" presId="urn:microsoft.com/office/officeart/2018/2/layout/IconVerticalSolidList"/>
    <dgm:cxn modelId="{9F7367E5-D29B-4BEF-BBA9-2A1282E478FA}" type="presParOf" srcId="{7CFF8A5A-C382-4AF4-882C-26AF32BC24FF}" destId="{D95C073D-13D7-497B-8694-BE096774A32F}" srcOrd="3" destOrd="0" presId="urn:microsoft.com/office/officeart/2018/2/layout/IconVerticalSolidList"/>
    <dgm:cxn modelId="{0FB126F9-7901-425D-BA16-ADD7360B9C7A}" type="presParOf" srcId="{8C45DB90-8117-43D4-A77C-C534601676B3}" destId="{FC2FA004-E6C8-4A8E-8464-C480F6345870}" srcOrd="1" destOrd="0" presId="urn:microsoft.com/office/officeart/2018/2/layout/IconVerticalSolidList"/>
    <dgm:cxn modelId="{FDF836E4-64B3-4C64-9622-52EB918545A9}" type="presParOf" srcId="{8C45DB90-8117-43D4-A77C-C534601676B3}" destId="{542971C9-C890-4587-A469-A0831DE16DD1}" srcOrd="2" destOrd="0" presId="urn:microsoft.com/office/officeart/2018/2/layout/IconVerticalSolidList"/>
    <dgm:cxn modelId="{3FCB5942-B110-4633-A5C3-29F2D959EC73}" type="presParOf" srcId="{542971C9-C890-4587-A469-A0831DE16DD1}" destId="{D331D01E-A7C1-432A-A9BB-217B17B6DDD5}" srcOrd="0" destOrd="0" presId="urn:microsoft.com/office/officeart/2018/2/layout/IconVerticalSolidList"/>
    <dgm:cxn modelId="{1923B4F9-3507-435C-ACAF-EF122301DC17}" type="presParOf" srcId="{542971C9-C890-4587-A469-A0831DE16DD1}" destId="{0A02ED56-A062-4EA8-B4F8-1F0C9560BFB5}" srcOrd="1" destOrd="0" presId="urn:microsoft.com/office/officeart/2018/2/layout/IconVerticalSolidList"/>
    <dgm:cxn modelId="{505DE9A2-D65E-4C13-9D18-6A9F20732B73}" type="presParOf" srcId="{542971C9-C890-4587-A469-A0831DE16DD1}" destId="{27DC7977-3042-40C5-A3E5-84CE36578B81}" srcOrd="2" destOrd="0" presId="urn:microsoft.com/office/officeart/2018/2/layout/IconVerticalSolidList"/>
    <dgm:cxn modelId="{5942A27A-1A16-4FAA-BF6B-D1B647A36D4E}" type="presParOf" srcId="{542971C9-C890-4587-A469-A0831DE16DD1}" destId="{9A0811FD-B889-4837-BD17-9D896C908FDF}" srcOrd="3" destOrd="0" presId="urn:microsoft.com/office/officeart/2018/2/layout/IconVerticalSolidList"/>
    <dgm:cxn modelId="{BDF377E8-2A34-4C54-B534-BC67D0168C86}" type="presParOf" srcId="{8C45DB90-8117-43D4-A77C-C534601676B3}" destId="{458DA635-0DDD-4A70-83A0-9A07D8508617}" srcOrd="3" destOrd="0" presId="urn:microsoft.com/office/officeart/2018/2/layout/IconVerticalSolidList"/>
    <dgm:cxn modelId="{5DEEA2F4-6E82-4E6C-9798-37A977833E77}" type="presParOf" srcId="{8C45DB90-8117-43D4-A77C-C534601676B3}" destId="{FC21261E-D691-4446-8E44-1790CDA8CFE4}" srcOrd="4" destOrd="0" presId="urn:microsoft.com/office/officeart/2018/2/layout/IconVerticalSolidList"/>
    <dgm:cxn modelId="{B2D44824-0E54-4A5D-A325-2E1228E38801}" type="presParOf" srcId="{FC21261E-D691-4446-8E44-1790CDA8CFE4}" destId="{843464AF-9100-4B31-AB50-39BFC8B423E5}" srcOrd="0" destOrd="0" presId="urn:microsoft.com/office/officeart/2018/2/layout/IconVerticalSolidList"/>
    <dgm:cxn modelId="{2318F690-4958-4F93-B436-53B54B914CB4}" type="presParOf" srcId="{FC21261E-D691-4446-8E44-1790CDA8CFE4}" destId="{E660994F-3495-41F4-B26C-D6591413FA27}" srcOrd="1" destOrd="0" presId="urn:microsoft.com/office/officeart/2018/2/layout/IconVerticalSolidList"/>
    <dgm:cxn modelId="{101AC38D-EAC3-42CB-BE47-54E96B845688}" type="presParOf" srcId="{FC21261E-D691-4446-8E44-1790CDA8CFE4}" destId="{0109C72B-52A0-44F5-8740-365BD737343B}" srcOrd="2" destOrd="0" presId="urn:microsoft.com/office/officeart/2018/2/layout/IconVerticalSolidList"/>
    <dgm:cxn modelId="{0718A810-710B-44C5-86F6-4332A9717BC0}" type="presParOf" srcId="{FC21261E-D691-4446-8E44-1790CDA8CFE4}" destId="{B1475A57-A6C7-46FC-BE8A-C09CEEDED2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DB081-EC9E-47D8-92FC-635083DAC37A}">
      <dsp:nvSpPr>
        <dsp:cNvPr id="0" name=""/>
        <dsp:cNvSpPr/>
      </dsp:nvSpPr>
      <dsp:spPr>
        <a:xfrm>
          <a:off x="0" y="603"/>
          <a:ext cx="4947047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0B4E8-2C88-483C-BC1D-08D38DC10348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016AA-B436-486C-8E06-78BB8B1E2B35}">
      <dsp:nvSpPr>
        <dsp:cNvPr id="0" name=""/>
        <dsp:cNvSpPr/>
      </dsp:nvSpPr>
      <dsp:spPr>
        <a:xfrm>
          <a:off x="1630424" y="603"/>
          <a:ext cx="3316622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Problem: SAR experiences 20% ride cancellations, affecting service reliability.</a:t>
          </a:r>
        </a:p>
      </dsp:txBody>
      <dsp:txXfrm>
        <a:off x="1630424" y="603"/>
        <a:ext cx="3316622" cy="1411623"/>
      </dsp:txXfrm>
    </dsp:sp>
    <dsp:sp modelId="{BBB796D0-7E83-4C45-BB6E-61E58E5C7489}">
      <dsp:nvSpPr>
        <dsp:cNvPr id="0" name=""/>
        <dsp:cNvSpPr/>
      </dsp:nvSpPr>
      <dsp:spPr>
        <a:xfrm>
          <a:off x="0" y="1765132"/>
          <a:ext cx="4947047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65C64-EC8D-4F62-B48E-CE0422DC69CC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43BA5-F950-4D0B-A2E5-E2933D949E9B}">
      <dsp:nvSpPr>
        <dsp:cNvPr id="0" name=""/>
        <dsp:cNvSpPr/>
      </dsp:nvSpPr>
      <dsp:spPr>
        <a:xfrm>
          <a:off x="1630424" y="1765132"/>
          <a:ext cx="3316622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Goal: predicting cancellations using machine learning with high accuracy .</a:t>
          </a:r>
        </a:p>
      </dsp:txBody>
      <dsp:txXfrm>
        <a:off x="1630424" y="1765132"/>
        <a:ext cx="3316622" cy="1411623"/>
      </dsp:txXfrm>
    </dsp:sp>
    <dsp:sp modelId="{A9E4A101-B0B4-48B6-8715-CC182C038E0D}">
      <dsp:nvSpPr>
        <dsp:cNvPr id="0" name=""/>
        <dsp:cNvSpPr/>
      </dsp:nvSpPr>
      <dsp:spPr>
        <a:xfrm>
          <a:off x="0" y="3529661"/>
          <a:ext cx="4947047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5F804-5ED7-4736-950D-3B0AA3F579FF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AB95-4DAF-4AAF-BFFE-1E26E0F81445}">
      <dsp:nvSpPr>
        <dsp:cNvPr id="0" name=""/>
        <dsp:cNvSpPr/>
      </dsp:nvSpPr>
      <dsp:spPr>
        <a:xfrm>
          <a:off x="1630424" y="3529661"/>
          <a:ext cx="3316622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Optimize driver availability and booking fulfillment rates.</a:t>
          </a:r>
        </a:p>
      </dsp:txBody>
      <dsp:txXfrm>
        <a:off x="1630424" y="3529661"/>
        <a:ext cx="3316622" cy="1411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461DB-5DCC-4F34-B141-B8678B1BCD94}">
      <dsp:nvSpPr>
        <dsp:cNvPr id="0" name=""/>
        <dsp:cNvSpPr/>
      </dsp:nvSpPr>
      <dsp:spPr>
        <a:xfrm>
          <a:off x="0" y="65691"/>
          <a:ext cx="4231481" cy="15505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Dataset: 10,000 bookings, 19 features.</a:t>
          </a:r>
        </a:p>
      </dsp:txBody>
      <dsp:txXfrm>
        <a:off x="75691" y="141382"/>
        <a:ext cx="4080099" cy="1399160"/>
      </dsp:txXfrm>
    </dsp:sp>
    <dsp:sp modelId="{AF3637BE-5AE9-4060-8EAB-8EC104162324}">
      <dsp:nvSpPr>
        <dsp:cNvPr id="0" name=""/>
        <dsp:cNvSpPr/>
      </dsp:nvSpPr>
      <dsp:spPr>
        <a:xfrm>
          <a:off x="0" y="1685353"/>
          <a:ext cx="4231481" cy="1550542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Missing values handled using MICE &amp; KNN imputation.</a:t>
          </a:r>
        </a:p>
      </dsp:txBody>
      <dsp:txXfrm>
        <a:off x="75691" y="1761044"/>
        <a:ext cx="4080099" cy="1399160"/>
      </dsp:txXfrm>
    </dsp:sp>
    <dsp:sp modelId="{536BE1EA-E3A7-4ADA-B9B5-61CC712B7B90}">
      <dsp:nvSpPr>
        <dsp:cNvPr id="0" name=""/>
        <dsp:cNvSpPr/>
      </dsp:nvSpPr>
      <dsp:spPr>
        <a:xfrm>
          <a:off x="0" y="3305016"/>
          <a:ext cx="4231481" cy="1550542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Feature Engineering: Distance calculation (Haversine formula), clustering (K-Means), and time-based features.</a:t>
          </a:r>
        </a:p>
      </dsp:txBody>
      <dsp:txXfrm>
        <a:off x="75691" y="3380707"/>
        <a:ext cx="4080099" cy="1399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59BF3-DF84-4066-861A-120FBAB0F3F6}">
      <dsp:nvSpPr>
        <dsp:cNvPr id="0" name=""/>
        <dsp:cNvSpPr/>
      </dsp:nvSpPr>
      <dsp:spPr>
        <a:xfrm>
          <a:off x="0" y="3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A926A-01C9-4AEF-9578-B296BC0BC4D7}">
      <dsp:nvSpPr>
        <dsp:cNvPr id="0" name=""/>
        <dsp:cNvSpPr/>
      </dsp:nvSpPr>
      <dsp:spPr>
        <a:xfrm>
          <a:off x="247725" y="188103"/>
          <a:ext cx="450409" cy="450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B430F-AACC-4B32-9B72-8F22F8CF1883}">
      <dsp:nvSpPr>
        <dsp:cNvPr id="0" name=""/>
        <dsp:cNvSpPr/>
      </dsp:nvSpPr>
      <dsp:spPr>
        <a:xfrm>
          <a:off x="945860" y="3844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PLAN B</a:t>
          </a:r>
        </a:p>
      </dsp:txBody>
      <dsp:txXfrm>
        <a:off x="945860" y="3844"/>
        <a:ext cx="3285620" cy="818926"/>
      </dsp:txXfrm>
    </dsp:sp>
    <dsp:sp modelId="{70D5603A-875C-4BB1-A33A-98CF4931BDEB}">
      <dsp:nvSpPr>
        <dsp:cNvPr id="0" name=""/>
        <dsp:cNvSpPr/>
      </dsp:nvSpPr>
      <dsp:spPr>
        <a:xfrm>
          <a:off x="0" y="1027503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F5256-A4C1-4D15-8AFB-AA203859863E}">
      <dsp:nvSpPr>
        <dsp:cNvPr id="0" name=""/>
        <dsp:cNvSpPr/>
      </dsp:nvSpPr>
      <dsp:spPr>
        <a:xfrm>
          <a:off x="247725" y="1211761"/>
          <a:ext cx="450409" cy="450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FD76A-E988-482B-870C-F4F0B0438E15}">
      <dsp:nvSpPr>
        <dsp:cNvPr id="0" name=""/>
        <dsp:cNvSpPr/>
      </dsp:nvSpPr>
      <dsp:spPr>
        <a:xfrm>
          <a:off x="945860" y="1027503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Strategies: </a:t>
          </a:r>
        </a:p>
      </dsp:txBody>
      <dsp:txXfrm>
        <a:off x="945860" y="1027503"/>
        <a:ext cx="3285620" cy="818926"/>
      </dsp:txXfrm>
    </dsp:sp>
    <dsp:sp modelId="{42954837-EBFA-45B6-8477-7A87E26157AA}">
      <dsp:nvSpPr>
        <dsp:cNvPr id="0" name=""/>
        <dsp:cNvSpPr/>
      </dsp:nvSpPr>
      <dsp:spPr>
        <a:xfrm>
          <a:off x="0" y="2051161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DE494-0DDC-4490-9090-5618369BB6A8}">
      <dsp:nvSpPr>
        <dsp:cNvPr id="0" name=""/>
        <dsp:cNvSpPr/>
      </dsp:nvSpPr>
      <dsp:spPr>
        <a:xfrm>
          <a:off x="247725" y="2235420"/>
          <a:ext cx="450409" cy="4504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F9974-8EFB-4198-A4F9-9C604ACBF407}">
      <dsp:nvSpPr>
        <dsp:cNvPr id="0" name=""/>
        <dsp:cNvSpPr/>
      </dsp:nvSpPr>
      <dsp:spPr>
        <a:xfrm>
          <a:off x="945860" y="2051161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Incentives for high-reliability drivers.</a:t>
          </a:r>
        </a:p>
      </dsp:txBody>
      <dsp:txXfrm>
        <a:off x="945860" y="2051161"/>
        <a:ext cx="3285620" cy="818926"/>
      </dsp:txXfrm>
    </dsp:sp>
    <dsp:sp modelId="{5416620F-EE30-41C7-8555-50F3CE88A2F2}">
      <dsp:nvSpPr>
        <dsp:cNvPr id="0" name=""/>
        <dsp:cNvSpPr/>
      </dsp:nvSpPr>
      <dsp:spPr>
        <a:xfrm>
          <a:off x="0" y="3074820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B2005-7694-4145-9AFE-B018C1043963}">
      <dsp:nvSpPr>
        <dsp:cNvPr id="0" name=""/>
        <dsp:cNvSpPr/>
      </dsp:nvSpPr>
      <dsp:spPr>
        <a:xfrm>
          <a:off x="247725" y="3259078"/>
          <a:ext cx="450409" cy="4504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1DD72-2BFD-418C-A4B8-3F51122EE29B}">
      <dsp:nvSpPr>
        <dsp:cNvPr id="0" name=""/>
        <dsp:cNvSpPr/>
      </dsp:nvSpPr>
      <dsp:spPr>
        <a:xfrm>
          <a:off x="945860" y="3074820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Predictive analytics for proactive service management.</a:t>
          </a:r>
        </a:p>
      </dsp:txBody>
      <dsp:txXfrm>
        <a:off x="945860" y="3074820"/>
        <a:ext cx="3285620" cy="818926"/>
      </dsp:txXfrm>
    </dsp:sp>
    <dsp:sp modelId="{800E8BB8-7132-4311-8113-782408492B83}">
      <dsp:nvSpPr>
        <dsp:cNvPr id="0" name=""/>
        <dsp:cNvSpPr/>
      </dsp:nvSpPr>
      <dsp:spPr>
        <a:xfrm>
          <a:off x="0" y="4098478"/>
          <a:ext cx="4231481" cy="8189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1F36E-2D09-41CA-8F03-E47DC9F74AF0}">
      <dsp:nvSpPr>
        <dsp:cNvPr id="0" name=""/>
        <dsp:cNvSpPr/>
      </dsp:nvSpPr>
      <dsp:spPr>
        <a:xfrm>
          <a:off x="247725" y="4282737"/>
          <a:ext cx="450409" cy="4504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C9E0B-2BFF-4F58-85A7-56497A7D1386}">
      <dsp:nvSpPr>
        <dsp:cNvPr id="0" name=""/>
        <dsp:cNvSpPr/>
      </dsp:nvSpPr>
      <dsp:spPr>
        <a:xfrm>
          <a:off x="945860" y="4098478"/>
          <a:ext cx="3285620" cy="81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670" tIns="86670" rIns="86670" bIns="866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Enhanced mobile booking features for increased adoption.</a:t>
          </a:r>
        </a:p>
      </dsp:txBody>
      <dsp:txXfrm>
        <a:off x="945860" y="4098478"/>
        <a:ext cx="3285620" cy="818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E6A11-EC6A-4589-AA8F-A09D60CD06C0}">
      <dsp:nvSpPr>
        <dsp:cNvPr id="0" name=""/>
        <dsp:cNvSpPr/>
      </dsp:nvSpPr>
      <dsp:spPr>
        <a:xfrm>
          <a:off x="0" y="600"/>
          <a:ext cx="4231481" cy="1405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6A6D3-11BC-488F-96E1-11A5C243CCB0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C073D-13D7-497B-8694-BE096774A32F}">
      <dsp:nvSpPr>
        <dsp:cNvPr id="0" name=""/>
        <dsp:cNvSpPr/>
      </dsp:nvSpPr>
      <dsp:spPr>
        <a:xfrm>
          <a:off x="1623616" y="600"/>
          <a:ext cx="2607864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-Naïve Bayes as top performance with specificity 75%</a:t>
          </a:r>
        </a:p>
      </dsp:txBody>
      <dsp:txXfrm>
        <a:off x="1623616" y="600"/>
        <a:ext cx="2607864" cy="1405728"/>
      </dsp:txXfrm>
    </dsp:sp>
    <dsp:sp modelId="{D331D01E-A7C1-432A-A9BB-217B17B6DDD5}">
      <dsp:nvSpPr>
        <dsp:cNvPr id="0" name=""/>
        <dsp:cNvSpPr/>
      </dsp:nvSpPr>
      <dsp:spPr>
        <a:xfrm>
          <a:off x="0" y="1757760"/>
          <a:ext cx="4231481" cy="1405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ED56-A062-4EA8-B4F8-1F0C9560BFB5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811FD-B889-4837-BD17-9D896C908FDF}">
      <dsp:nvSpPr>
        <dsp:cNvPr id="0" name=""/>
        <dsp:cNvSpPr/>
      </dsp:nvSpPr>
      <dsp:spPr>
        <a:xfrm>
          <a:off x="1623616" y="1757760"/>
          <a:ext cx="2607864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Temporal, geographical, and booking factors impact cancellations.</a:t>
          </a:r>
        </a:p>
      </dsp:txBody>
      <dsp:txXfrm>
        <a:off x="1623616" y="1757760"/>
        <a:ext cx="2607864" cy="1405728"/>
      </dsp:txXfrm>
    </dsp:sp>
    <dsp:sp modelId="{843464AF-9100-4B31-AB50-39BFC8B423E5}">
      <dsp:nvSpPr>
        <dsp:cNvPr id="0" name=""/>
        <dsp:cNvSpPr/>
      </dsp:nvSpPr>
      <dsp:spPr>
        <a:xfrm>
          <a:off x="0" y="3514921"/>
          <a:ext cx="4231481" cy="1405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0994F-3495-41F4-B26C-D6591413FA27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75A57-A6C7-46FC-BE8A-C09CEEDED2E2}">
      <dsp:nvSpPr>
        <dsp:cNvPr id="0" name=""/>
        <dsp:cNvSpPr/>
      </dsp:nvSpPr>
      <dsp:spPr>
        <a:xfrm>
          <a:off x="1623616" y="3514921"/>
          <a:ext cx="2607864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Implementation of predictive analytics can optimize SAR’s service reliability.</a:t>
          </a:r>
        </a:p>
      </dsp:txBody>
      <dsp:txXfrm>
        <a:off x="1623616" y="3514921"/>
        <a:ext cx="2607864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7A537-455F-4E33-AA72-E0CC5FDAF5D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1589-6FF1-4917-9466-107076B5C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65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D1589-6FF1-4917-9466-107076B5CC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9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9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2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0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1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4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0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79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0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07" y="640080"/>
            <a:ext cx="3156492" cy="3034857"/>
          </a:xfrm>
        </p:spPr>
        <p:txBody>
          <a:bodyPr anchor="b">
            <a:normAutofit/>
          </a:bodyPr>
          <a:lstStyle/>
          <a:p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Project -1 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San Francisco Auto Rental (SAR)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190" y="3849539"/>
            <a:ext cx="3153009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Phanidhar Venkata Naga Kasuba</a:t>
            </a:r>
          </a:p>
          <a:p>
            <a:pPr algn="r"/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 ID : 4249169</a:t>
            </a:r>
          </a:p>
          <a:p>
            <a:pPr algn="r"/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CSDA 6010 - Data Analytics Practicum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765314"/>
            <a:ext cx="294894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F34F5B8D-79E6-5AEF-78C4-EB067B5F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72" r="8028"/>
          <a:stretch/>
        </p:blipFill>
        <p:spPr>
          <a:xfrm>
            <a:off x="4572000" y="1894012"/>
            <a:ext cx="4094602" cy="3070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Business Impact &amp;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78E982-35A3-A1E5-EF6D-FD180D9D1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747358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419DA4-3915-AA1F-33D7-EE3FF2386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392575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2843784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San Francisco Auto Rental (SAR) operates in the car rental market, handling 15,000 bookings per month. </a:t>
            </a:r>
          </a:p>
          <a:p>
            <a:r>
              <a:rPr lang="en-US" dirty="0">
                <a:solidFill>
                  <a:srgbClr val="FFFFFF"/>
                </a:solidFill>
              </a:rPr>
              <a:t>This analysis examines 10,000 records to enhance predictive capabilities and optimize service delivery.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0EC7EE7D-C6CA-7CF4-BC75-5C367DBC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4" r="22150"/>
          <a:stretch/>
        </p:blipFill>
        <p:spPr>
          <a:xfrm>
            <a:off x="5202834" y="640080"/>
            <a:ext cx="283027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404" y="643467"/>
            <a:ext cx="2604756" cy="5571066"/>
          </a:xfrm>
        </p:spPr>
        <p:txBody>
          <a:bodyPr>
            <a:normAutofit/>
          </a:bodyPr>
          <a:lstStyle/>
          <a:p>
            <a:r>
              <a:t>Business Problem &amp; 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90097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E8A1D1-E87E-C706-3C2A-29BAB0E77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852833"/>
              </p:ext>
            </p:extLst>
          </p:nvPr>
        </p:nvGraphicFramePr>
        <p:xfrm>
          <a:off x="707231" y="933450"/>
          <a:ext cx="4947047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Data Understanding &amp;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072529-14F2-DBAE-3CAE-2690584BD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041613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A5187004-BF4B-7BDA-3D81-09232BD38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25" y="1745226"/>
            <a:ext cx="8366072" cy="1270226"/>
          </a:xfrm>
        </p:spPr>
        <p:txBody>
          <a:bodyPr>
            <a:normAutofit/>
          </a:bodyPr>
          <a:lstStyle/>
          <a:p>
            <a:r>
              <a:rPr lang="en-US"/>
              <a:t>- Entire Dataset only has 7.43% Cancellations</a:t>
            </a:r>
          </a:p>
          <a:p>
            <a:r>
              <a:rPr lang="en-US"/>
              <a:t>-  Mobile bookings have the lowest cancellation rate (0.7%)</a:t>
            </a:r>
          </a:p>
          <a:p>
            <a:r>
              <a:rPr lang="en-US"/>
              <a:t>- The Rides are maily for shorter distances</a:t>
            </a:r>
            <a:endParaRPr lang="en-US" dirty="0"/>
          </a:p>
        </p:txBody>
      </p:sp>
      <p:pic>
        <p:nvPicPr>
          <p:cNvPr id="3" name="image7.png">
            <a:extLst>
              <a:ext uri="{FF2B5EF4-FFF2-40B4-BE49-F238E27FC236}">
                <a16:creationId xmlns:a16="http://schemas.microsoft.com/office/drawing/2014/main" id="{B24CAEE3-81F6-70EE-CFF0-422509F46B5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41040" y="3996535"/>
            <a:ext cx="2661920" cy="2611120"/>
          </a:xfrm>
          <a:prstGeom prst="rect">
            <a:avLst/>
          </a:prstGeom>
          <a:ln/>
        </p:spPr>
      </p:pic>
      <p:pic>
        <p:nvPicPr>
          <p:cNvPr id="4" name="image6.png">
            <a:extLst>
              <a:ext uri="{FF2B5EF4-FFF2-40B4-BE49-F238E27FC236}">
                <a16:creationId xmlns:a16="http://schemas.microsoft.com/office/drawing/2014/main" id="{37C45DF5-2011-A92E-C205-4C6948B8B48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61710" y="3932555"/>
            <a:ext cx="2985770" cy="2925445"/>
          </a:xfrm>
          <a:prstGeom prst="rect">
            <a:avLst/>
          </a:prstGeom>
          <a:ln/>
        </p:spPr>
      </p:pic>
      <p:pic>
        <p:nvPicPr>
          <p:cNvPr id="7" name="image13.png">
            <a:extLst>
              <a:ext uri="{FF2B5EF4-FFF2-40B4-BE49-F238E27FC236}">
                <a16:creationId xmlns:a16="http://schemas.microsoft.com/office/drawing/2014/main" id="{300E3C82-EB96-FA25-482B-19D95591F41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99695" y="3842548"/>
            <a:ext cx="2982595" cy="29190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0156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Rectangle 2096">
            <a:extLst>
              <a:ext uri="{FF2B5EF4-FFF2-40B4-BE49-F238E27FC236}">
                <a16:creationId xmlns:a16="http://schemas.microsoft.com/office/drawing/2014/main" id="{B69A5A27-DEBD-4ADC-8177-58AD77CB4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3308" y="484632"/>
            <a:ext cx="5846042" cy="35119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63DE60A5-C0A6-4A97-AD0A-ED4DECB8B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3308" y="4150596"/>
            <a:ext cx="5846042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16.png">
            <a:extLst>
              <a:ext uri="{FF2B5EF4-FFF2-40B4-BE49-F238E27FC236}">
                <a16:creationId xmlns:a16="http://schemas.microsoft.com/office/drawing/2014/main" id="{6C3EFDAF-BFAE-D11E-E703-7BBB7F53C23E}"/>
              </a:ext>
            </a:extLst>
          </p:cNvPr>
          <p:cNvPicPr/>
          <p:nvPr/>
        </p:nvPicPr>
        <p:blipFill>
          <a:blip r:embed="rId2"/>
          <a:srcRect t="17574" b="4581"/>
          <a:stretch/>
        </p:blipFill>
        <p:spPr>
          <a:xfrm>
            <a:off x="98003" y="70675"/>
            <a:ext cx="2436390" cy="1858679"/>
          </a:xfrm>
          <a:prstGeom prst="rect">
            <a:avLst/>
          </a:prstGeom>
        </p:spPr>
      </p:pic>
      <p:pic>
        <p:nvPicPr>
          <p:cNvPr id="2" name="image9.jpg" descr="A graph of a bar chart&#10;&#10;AI-generated content may be incorrect.">
            <a:extLst>
              <a:ext uri="{FF2B5EF4-FFF2-40B4-BE49-F238E27FC236}">
                <a16:creationId xmlns:a16="http://schemas.microsoft.com/office/drawing/2014/main" id="{D3E55484-9825-8CD1-3F60-0E3E7B97D615}"/>
              </a:ext>
            </a:extLst>
          </p:cNvPr>
          <p:cNvPicPr/>
          <p:nvPr/>
        </p:nvPicPr>
        <p:blipFill>
          <a:blip r:embed="rId3"/>
          <a:srcRect t="18613" r="4" b="8772"/>
          <a:stretch/>
        </p:blipFill>
        <p:spPr>
          <a:xfrm>
            <a:off x="104324" y="1929354"/>
            <a:ext cx="2436390" cy="18586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4851" y="804998"/>
            <a:ext cx="5362956" cy="28712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  - Cancellation rate highest at night (9 PM -10PM around 16%).</a:t>
            </a:r>
          </a:p>
          <a:p>
            <a:r>
              <a:rPr lang="en-US" sz="1700" dirty="0"/>
              <a:t>  - Weekend cancellations peak on Sundays (8.5%).</a:t>
            </a:r>
          </a:p>
          <a:p>
            <a:r>
              <a:rPr lang="en-US" sz="1700" dirty="0"/>
              <a:t>- Highest cancelations rate in online booking</a:t>
            </a:r>
          </a:p>
          <a:p>
            <a:r>
              <a:rPr lang="en-US" sz="1700" dirty="0"/>
              <a:t>  </a:t>
            </a:r>
          </a:p>
        </p:txBody>
      </p:sp>
      <p:cxnSp>
        <p:nvCxnSpPr>
          <p:cNvPr id="2098" name="Straight Connector 2097">
            <a:extLst>
              <a:ext uri="{FF2B5EF4-FFF2-40B4-BE49-F238E27FC236}">
                <a16:creationId xmlns:a16="http://schemas.microsoft.com/office/drawing/2014/main" id="{4E42D6A6-C789-4DAD-90DA-114992677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317081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1.png">
            <a:extLst>
              <a:ext uri="{FF2B5EF4-FFF2-40B4-BE49-F238E27FC236}">
                <a16:creationId xmlns:a16="http://schemas.microsoft.com/office/drawing/2014/main" id="{B45BCD3C-2CA0-8686-5D6C-14542D017C8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788032"/>
            <a:ext cx="2923308" cy="2974717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3901-BEC8-1560-3E16-4B0DFC40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pc="200" dirty="0"/>
              <a:t>PLAN B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DF7E177F-D96E-2FC4-36AB-FD884DBDBDC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72000" y="3283974"/>
            <a:ext cx="3818521" cy="2988810"/>
          </a:xfrm>
          <a:prstGeom prst="rect">
            <a:avLst/>
          </a:prstGeom>
          <a:ln/>
        </p:spPr>
      </p:pic>
      <p:pic>
        <p:nvPicPr>
          <p:cNvPr id="5" name="image8.png">
            <a:extLst>
              <a:ext uri="{FF2B5EF4-FFF2-40B4-BE49-F238E27FC236}">
                <a16:creationId xmlns:a16="http://schemas.microsoft.com/office/drawing/2014/main" id="{19966039-E71F-AA32-41EC-DAD64E91BA8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34368" y="248285"/>
            <a:ext cx="3867432" cy="2586990"/>
          </a:xfrm>
          <a:prstGeom prst="rect">
            <a:avLst/>
          </a:prstGeom>
          <a:ln/>
        </p:spPr>
      </p:pic>
      <p:pic>
        <p:nvPicPr>
          <p:cNvPr id="6" name="image10.png">
            <a:extLst>
              <a:ext uri="{FF2B5EF4-FFF2-40B4-BE49-F238E27FC236}">
                <a16:creationId xmlns:a16="http://schemas.microsoft.com/office/drawing/2014/main" id="{BF16F2C0-D41A-C9C4-26AA-86D88AF798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2835275"/>
            <a:ext cx="4109635" cy="40227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8131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6924-6E93-FFDD-AF8D-D38A8DAF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outliers</a:t>
            </a:r>
          </a:p>
        </p:txBody>
      </p:sp>
      <p:pic>
        <p:nvPicPr>
          <p:cNvPr id="4" name="image19.png">
            <a:extLst>
              <a:ext uri="{FF2B5EF4-FFF2-40B4-BE49-F238E27FC236}">
                <a16:creationId xmlns:a16="http://schemas.microsoft.com/office/drawing/2014/main" id="{9BDE46CE-380E-20B0-39A0-57AF9888E6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3488" y="2403987"/>
            <a:ext cx="4109635" cy="4022725"/>
          </a:xfrm>
          <a:prstGeom prst="rect">
            <a:avLst/>
          </a:prstGeom>
          <a:ln/>
        </p:spPr>
      </p:pic>
      <p:pic>
        <p:nvPicPr>
          <p:cNvPr id="5" name="image17.png">
            <a:extLst>
              <a:ext uri="{FF2B5EF4-FFF2-40B4-BE49-F238E27FC236}">
                <a16:creationId xmlns:a16="http://schemas.microsoft.com/office/drawing/2014/main" id="{30E107BE-CFD0-CD8E-B34F-9F64149266C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13123" y="2499391"/>
            <a:ext cx="4328795" cy="42386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131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03" y="640080"/>
            <a:ext cx="253357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Model Development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04" y="3849539"/>
            <a:ext cx="2533574" cy="2367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Addressed class imbalance with oversampling technique.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Split – 80% Train and 20% Test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523" y="3765314"/>
            <a:ext cx="24003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268CF9-4C16-0C4D-06ED-4FA2428B3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61302"/>
              </p:ext>
            </p:extLst>
          </p:nvPr>
        </p:nvGraphicFramePr>
        <p:xfrm>
          <a:off x="3491238" y="1637865"/>
          <a:ext cx="5172705" cy="358325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906172">
                  <a:extLst>
                    <a:ext uri="{9D8B030D-6E8A-4147-A177-3AD203B41FA5}">
                      <a16:colId xmlns:a16="http://schemas.microsoft.com/office/drawing/2014/main" val="1425862058"/>
                    </a:ext>
                  </a:extLst>
                </a:gridCol>
                <a:gridCol w="867144">
                  <a:extLst>
                    <a:ext uri="{9D8B030D-6E8A-4147-A177-3AD203B41FA5}">
                      <a16:colId xmlns:a16="http://schemas.microsoft.com/office/drawing/2014/main" val="3213870547"/>
                    </a:ext>
                  </a:extLst>
                </a:gridCol>
                <a:gridCol w="932783">
                  <a:extLst>
                    <a:ext uri="{9D8B030D-6E8A-4147-A177-3AD203B41FA5}">
                      <a16:colId xmlns:a16="http://schemas.microsoft.com/office/drawing/2014/main" val="3335384248"/>
                    </a:ext>
                  </a:extLst>
                </a:gridCol>
                <a:gridCol w="952297">
                  <a:extLst>
                    <a:ext uri="{9D8B030D-6E8A-4147-A177-3AD203B41FA5}">
                      <a16:colId xmlns:a16="http://schemas.microsoft.com/office/drawing/2014/main" val="52478582"/>
                    </a:ext>
                  </a:extLst>
                </a:gridCol>
                <a:gridCol w="879563">
                  <a:extLst>
                    <a:ext uri="{9D8B030D-6E8A-4147-A177-3AD203B41FA5}">
                      <a16:colId xmlns:a16="http://schemas.microsoft.com/office/drawing/2014/main" val="1360674163"/>
                    </a:ext>
                  </a:extLst>
                </a:gridCol>
                <a:gridCol w="634746">
                  <a:extLst>
                    <a:ext uri="{9D8B030D-6E8A-4147-A177-3AD203B41FA5}">
                      <a16:colId xmlns:a16="http://schemas.microsoft.com/office/drawing/2014/main" val="2536944803"/>
                    </a:ext>
                  </a:extLst>
                </a:gridCol>
              </a:tblGrid>
              <a:tr h="6199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Sensitivity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Specificity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Balanced Accuracy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Kappa Score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85547"/>
                  </a:ext>
                </a:extLst>
              </a:tr>
              <a:tr h="3474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Naive Bayes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76.70%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0.7682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0.7517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0.2308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903429"/>
                  </a:ext>
                </a:extLst>
              </a:tr>
              <a:tr h="756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Logistic Regression (LASSO)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92.45%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0.9919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0.0621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0.5269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0.0877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10565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Decision Tree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91.25%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0.9757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0.1034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0.5396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0.1885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701771"/>
                  </a:ext>
                </a:extLst>
              </a:tr>
              <a:tr h="756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K-Nearest Neighbors (KNN)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92.50%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0.9962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0.0338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0.515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0.052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934712"/>
                  </a:ext>
                </a:extLst>
              </a:tr>
              <a:tr h="551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93.45%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0.9924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0.2095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0.6009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0.297</a:t>
                      </a:r>
                    </a:p>
                  </a:txBody>
                  <a:tcPr marL="8515" marR="8515" marT="102184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6716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187</TotalTime>
  <Words>349</Words>
  <Application>Microsoft Office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Narrow</vt:lpstr>
      <vt:lpstr>Times New Roman</vt:lpstr>
      <vt:lpstr>Tw Cen MT</vt:lpstr>
      <vt:lpstr>Tw Cen MT Condensed</vt:lpstr>
      <vt:lpstr>Wingdings 3</vt:lpstr>
      <vt:lpstr>Integral</vt:lpstr>
      <vt:lpstr> Project -1  San Francisco Auto Rental (SAR) Data Analysis</vt:lpstr>
      <vt:lpstr>Introduction</vt:lpstr>
      <vt:lpstr>Business Problem &amp; Goal</vt:lpstr>
      <vt:lpstr>Data Understanding &amp; Preprocessing</vt:lpstr>
      <vt:lpstr>PowerPoint Presentation</vt:lpstr>
      <vt:lpstr>PowerPoint Presentation</vt:lpstr>
      <vt:lpstr>PLAN B</vt:lpstr>
      <vt:lpstr>Handling outliers</vt:lpstr>
      <vt:lpstr>Model Development &amp; Evaluation</vt:lpstr>
      <vt:lpstr>Business Impact &amp;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Phanidhar Kasuba Venkata Naga</cp:lastModifiedBy>
  <cp:revision>6</cp:revision>
  <dcterms:created xsi:type="dcterms:W3CDTF">2013-01-27T09:14:16Z</dcterms:created>
  <dcterms:modified xsi:type="dcterms:W3CDTF">2025-02-13T01:57:22Z</dcterms:modified>
  <cp:category/>
</cp:coreProperties>
</file>