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"/>
  </p:sldMasterIdLst>
  <p:notesMasterIdLst>
    <p:notesMasterId r:id="rId19"/>
  </p:notesMasterIdLst>
  <p:sldIdLst>
    <p:sldId id="257" r:id="rId9"/>
    <p:sldId id="258" r:id="rId10"/>
    <p:sldId id="259" r:id="rId11"/>
    <p:sldId id="260" r:id="rId12"/>
    <p:sldId id="261" r:id="rId13"/>
    <p:sldId id="262" r:id="rId14"/>
    <p:sldId id="263" r:id="rId15"/>
    <p:sldId id="265" r:id="rId16"/>
    <p:sldId id="264" r:id="rId17"/>
    <p:sldId id="269" r:id="rId18"/>
  </p:sldIdLst>
  <p:sldSz cx="12192000" cy="6858000"/>
  <p:notesSz cx="6858000" cy="9144000"/>
  <p:custDataLst>
    <p:custData r:id="rId3"/>
    <p:custData r:id="rId6"/>
    <p:custData r:id="rId5"/>
    <p:custData r:id="rId4"/>
    <p:custData r:id="rId1"/>
    <p:custData r:id="rId2"/>
    <p:custData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92BA6-67F8-46C2-9DF5-397C0851157C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2B822-C3ED-4FE6-B9B8-67636DF4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5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2B822-C3ED-4FE6-B9B8-67636DF46B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97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2B822-C3ED-4FE6-B9B8-67636DF46B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28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2B822-C3ED-4FE6-B9B8-67636DF46B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83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2B822-C3ED-4FE6-B9B8-67636DF46B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85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2B822-C3ED-4FE6-B9B8-67636DF46B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5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2B822-C3ED-4FE6-B9B8-67636DF46B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25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2B822-C3ED-4FE6-B9B8-67636DF46B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33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2B822-C3ED-4FE6-B9B8-67636DF46B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99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2B822-C3ED-4FE6-B9B8-67636DF46B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25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2B822-C3ED-4FE6-B9B8-67636DF46B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2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0CBD-59B0-4DC1-AC5A-770F885F330F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BCA4-BFCF-4591-9B85-5B3FD57C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0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0CBD-59B0-4DC1-AC5A-770F885F330F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BCA4-BFCF-4591-9B85-5B3FD57C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9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0CBD-59B0-4DC1-AC5A-770F885F330F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BCA4-BFCF-4591-9B85-5B3FD57C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4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0CBD-59B0-4DC1-AC5A-770F885F330F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BCA4-BFCF-4591-9B85-5B3FD57C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5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0CBD-59B0-4DC1-AC5A-770F885F330F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BCA4-BFCF-4591-9B85-5B3FD57C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8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0CBD-59B0-4DC1-AC5A-770F885F330F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BCA4-BFCF-4591-9B85-5B3FD57C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2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0CBD-59B0-4DC1-AC5A-770F885F330F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BCA4-BFCF-4591-9B85-5B3FD57C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0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0CBD-59B0-4DC1-AC5A-770F885F330F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BCA4-BFCF-4591-9B85-5B3FD57C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0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0CBD-59B0-4DC1-AC5A-770F885F330F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BCA4-BFCF-4591-9B85-5B3FD57C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0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0CBD-59B0-4DC1-AC5A-770F885F330F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BCA4-BFCF-4591-9B85-5B3FD57C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7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0CBD-59B0-4DC1-AC5A-770F885F330F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BCA4-BFCF-4591-9B85-5B3FD57C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5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10CBD-59B0-4DC1-AC5A-770F885F330F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2BCA4-BFCF-4591-9B85-5B3FD57C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6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23447" y="96982"/>
            <a:ext cx="9332538" cy="65866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05"/>
          <a:stretch/>
        </p:blipFill>
        <p:spPr>
          <a:xfrm>
            <a:off x="3100240" y="2781631"/>
            <a:ext cx="2988968" cy="3825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36"/>
          <a:stretch/>
        </p:blipFill>
        <p:spPr>
          <a:xfrm>
            <a:off x="6299367" y="2781631"/>
            <a:ext cx="2461209" cy="38253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50201" t="4339" r="35324" b="83558"/>
          <a:stretch/>
        </p:blipFill>
        <p:spPr>
          <a:xfrm>
            <a:off x="1626019" y="193779"/>
            <a:ext cx="8926378" cy="2098896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>
            <a:off x="5805273" y="2348255"/>
            <a:ext cx="567870" cy="37779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17715" y="518474"/>
            <a:ext cx="1150071" cy="2828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49296" y="1809946"/>
            <a:ext cx="1996222" cy="482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98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23445" y="96982"/>
            <a:ext cx="8314443" cy="5210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66132" y="9698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99598" y="167765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56" y="1743643"/>
            <a:ext cx="7868684" cy="34918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60" y="162970"/>
            <a:ext cx="8040222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9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02" y="3497953"/>
            <a:ext cx="9203015" cy="30927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03" y="178500"/>
            <a:ext cx="9203014" cy="28946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23447" y="96982"/>
            <a:ext cx="9332538" cy="65866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5720432" y="3096647"/>
            <a:ext cx="567870" cy="37779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64850" y="348792"/>
            <a:ext cx="1216057" cy="358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71325" y="2262433"/>
            <a:ext cx="1996222" cy="482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0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23447" y="96982"/>
            <a:ext cx="9332538" cy="65866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14" b="2214"/>
          <a:stretch/>
        </p:blipFill>
        <p:spPr>
          <a:xfrm>
            <a:off x="5299324" y="295736"/>
            <a:ext cx="4939645" cy="46530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" r="4168" b="3492"/>
          <a:stretch/>
        </p:blipFill>
        <p:spPr>
          <a:xfrm>
            <a:off x="4826524" y="4982714"/>
            <a:ext cx="5885246" cy="16095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" r="6019"/>
          <a:stretch/>
        </p:blipFill>
        <p:spPr>
          <a:xfrm>
            <a:off x="1557748" y="296269"/>
            <a:ext cx="3147489" cy="46864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97"/>
          <a:stretch/>
        </p:blipFill>
        <p:spPr>
          <a:xfrm>
            <a:off x="1544734" y="5250731"/>
            <a:ext cx="3160503" cy="13793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72651" y="1196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39865" y="47066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50181" y="498173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18777" y="196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69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23446" y="96982"/>
            <a:ext cx="7645139" cy="65866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63033" y="9698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72650" y="407957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425" y="5126779"/>
            <a:ext cx="6786967" cy="14059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160" y="133145"/>
            <a:ext cx="7204133" cy="39644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161" y="4133711"/>
            <a:ext cx="7204132" cy="93892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472650" y="501225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558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23446" y="96982"/>
            <a:ext cx="7645139" cy="65866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63033" y="14431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63033" y="202298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48048" y="560075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921"/>
          <a:stretch/>
        </p:blipFill>
        <p:spPr>
          <a:xfrm>
            <a:off x="1826748" y="144318"/>
            <a:ext cx="4644927" cy="18786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93"/>
          <a:stretch/>
        </p:blipFill>
        <p:spPr>
          <a:xfrm>
            <a:off x="1787159" y="5600756"/>
            <a:ext cx="6463102" cy="5239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5" r="46597" b="-1"/>
          <a:stretch/>
        </p:blipFill>
        <p:spPr>
          <a:xfrm>
            <a:off x="1787159" y="6255296"/>
            <a:ext cx="5143348" cy="3697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2"/>
          <a:stretch/>
        </p:blipFill>
        <p:spPr>
          <a:xfrm>
            <a:off x="1826748" y="2037788"/>
            <a:ext cx="7196406" cy="35124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69010" y="6142180"/>
            <a:ext cx="29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85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23446" y="96982"/>
            <a:ext cx="8021169" cy="58777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446" y="96982"/>
            <a:ext cx="8021169" cy="58777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29021" y="23409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53149" y="173075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53149" y="235608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53149" y="3316995"/>
            <a:ext cx="29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53149" y="4165405"/>
            <a:ext cx="29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63630" y="4829149"/>
            <a:ext cx="29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29" y="4081806"/>
            <a:ext cx="4873743" cy="25644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29" y="123089"/>
            <a:ext cx="5053913" cy="38836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23446" y="96982"/>
            <a:ext cx="5316719" cy="6624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96489" y="4804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52313" y="3982931"/>
            <a:ext cx="29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52313" y="478442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59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23446" y="96982"/>
            <a:ext cx="10275218" cy="51014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93344" y="829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93344" y="171929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97947" y="323284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6" t="8265" r="17534" b="65703"/>
          <a:stretch/>
        </p:blipFill>
        <p:spPr>
          <a:xfrm>
            <a:off x="1555408" y="328114"/>
            <a:ext cx="4887734" cy="7059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0" t="43147" r="15364" b="3769"/>
          <a:stretch/>
        </p:blipFill>
        <p:spPr>
          <a:xfrm>
            <a:off x="6563489" y="3614333"/>
            <a:ext cx="5012628" cy="14949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5" t="42186" r="15255" b="7396"/>
          <a:stretch/>
        </p:blipFill>
        <p:spPr>
          <a:xfrm>
            <a:off x="6560105" y="328114"/>
            <a:ext cx="5016012" cy="15138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7" t="6775" r="17089" b="69654"/>
          <a:stretch/>
        </p:blipFill>
        <p:spPr>
          <a:xfrm>
            <a:off x="1555408" y="2002659"/>
            <a:ext cx="4887733" cy="7296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2" t="43976" r="16027" b="4046"/>
          <a:stretch/>
        </p:blipFill>
        <p:spPr>
          <a:xfrm>
            <a:off x="6548947" y="2002659"/>
            <a:ext cx="5027170" cy="15263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6" t="8265" r="17534" b="65703"/>
          <a:stretch/>
        </p:blipFill>
        <p:spPr>
          <a:xfrm>
            <a:off x="1608310" y="3529014"/>
            <a:ext cx="4887734" cy="7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2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" r="9829" b="6684"/>
          <a:stretch/>
        </p:blipFill>
        <p:spPr>
          <a:xfrm>
            <a:off x="1632945" y="135758"/>
            <a:ext cx="7916408" cy="354390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23446" y="96982"/>
            <a:ext cx="8210748" cy="58777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66132" y="9698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1225" y="377435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02" y="3849801"/>
            <a:ext cx="7839451" cy="195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80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VariableListDefinition name="AD_HOC" displayName="AD_HOC" id="47c8a10d-9e27-4b00-93f5-f8f3428fdfbf" isdomainofvalue="False" dataSourceId="7bfca00b-371a-4dd0-816d-5eefe20aa4c7"/>
</file>

<file path=customXml/item2.xml><?xml version="1.0" encoding="utf-8"?>
<VariableList UniqueId="47c8a10d-9e27-4b00-93f5-f8f3428fdfbf" Name="AD_HOC" ContentType="XML" MajorVersion="0" MinorVersion="1" isLocalCopy="False" IsBaseObject="False" DataSourceId="7bfca00b-371a-4dd0-816d-5eefe20aa4c7" DataSourceMajorVersion="0" DataSourceMinorVersion="1"/>
</file>

<file path=customXml/item3.xml><?xml version="1.0" encoding="utf-8"?>
<VariableListDefinition name="Computed" displayName="Computed" id="b4cc3fc6-ad23-4df7-a132-a0c85fcf9308" isdomainofvalue="False" dataSourceId="cacb374b-3849-42e2-9b8b-b78b4136c901"/>
</file>

<file path=customXml/item4.xml><?xml version="1.0" encoding="utf-8"?>
<VariableList UniqueId="b4cc3fc6-ad23-4df7-a132-a0c85fcf9308" Name="Computed" ContentType="XML" MajorVersion="0" MinorVersion="1" isLocalCopy="False" IsBaseObject="False" DataSourceId="cacb374b-3849-42e2-9b8b-b78b4136c901" DataSourceMajorVersion="0" DataSourceMinorVersion="1"/>
</file>

<file path=customXml/item5.xml><?xml version="1.0" encoding="utf-8"?>
<VariableListDefinition name="System" displayName="System" id="d73ad95d-6215-4162-a8f3-06a880026c94" isdomainofvalue="False" dataSourceId="6785761e-b8a6-4d84-b810-71bec5f22228"/>
</file>

<file path=customXml/item6.xml><?xml version="1.0" encoding="utf-8"?>
<VariableList UniqueId="d73ad95d-6215-4162-a8f3-06a880026c94" Name="System" ContentType="XML" MajorVersion="0" MinorVersion="1" isLocalCopy="False" IsBaseObject="False" DataSourceId="6785761e-b8a6-4d84-b810-71bec5f22228" DataSourceMajorVersion="0" DataSourceMinorVersion="1"/>
</file>

<file path=customXml/item7.xml><?xml version="1.0" encoding="utf-8"?>
<AllExternalAdhocVariableMappings/>
</file>

<file path=customXml/itemProps1.xml><?xml version="1.0" encoding="utf-8"?>
<ds:datastoreItem xmlns:ds="http://schemas.openxmlformats.org/officeDocument/2006/customXml" ds:itemID="{345D14AB-546D-48FE-A91C-2F7CB438D570}">
  <ds:schemaRefs/>
</ds:datastoreItem>
</file>

<file path=customXml/itemProps2.xml><?xml version="1.0" encoding="utf-8"?>
<ds:datastoreItem xmlns:ds="http://schemas.openxmlformats.org/officeDocument/2006/customXml" ds:itemID="{82DA7B5D-A988-4577-B839-8C4BEEBDE55A}">
  <ds:schemaRefs/>
</ds:datastoreItem>
</file>

<file path=customXml/itemProps3.xml><?xml version="1.0" encoding="utf-8"?>
<ds:datastoreItem xmlns:ds="http://schemas.openxmlformats.org/officeDocument/2006/customXml" ds:itemID="{F562A3C9-2EB2-46D4-808F-E5D31108A807}">
  <ds:schemaRefs/>
</ds:datastoreItem>
</file>

<file path=customXml/itemProps4.xml><?xml version="1.0" encoding="utf-8"?>
<ds:datastoreItem xmlns:ds="http://schemas.openxmlformats.org/officeDocument/2006/customXml" ds:itemID="{19503E7B-C398-4E27-B833-51BE3BEEC407}">
  <ds:schemaRefs/>
</ds:datastoreItem>
</file>

<file path=customXml/itemProps5.xml><?xml version="1.0" encoding="utf-8"?>
<ds:datastoreItem xmlns:ds="http://schemas.openxmlformats.org/officeDocument/2006/customXml" ds:itemID="{3F436D8E-9999-4980-A58B-30E66879B16F}">
  <ds:schemaRefs/>
</ds:datastoreItem>
</file>

<file path=customXml/itemProps6.xml><?xml version="1.0" encoding="utf-8"?>
<ds:datastoreItem xmlns:ds="http://schemas.openxmlformats.org/officeDocument/2006/customXml" ds:itemID="{C64AF9F0-01DB-462F-8C1A-7BC597DC48FE}">
  <ds:schemaRefs/>
</ds:datastoreItem>
</file>

<file path=customXml/itemProps7.xml><?xml version="1.0" encoding="utf-8"?>
<ds:datastoreItem xmlns:ds="http://schemas.openxmlformats.org/officeDocument/2006/customXml" ds:itemID="{A3733829-1A6E-4F33-8CF6-88C2A8680AD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5705</TotalTime>
  <Words>37</Words>
  <Application>Microsoft Office PowerPoint</Application>
  <PresentationFormat>Widescreen</PresentationFormat>
  <Paragraphs>37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Orysya Stus</dc:creator>
  <cp:lastModifiedBy>Orysya Stus</cp:lastModifiedBy>
  <cp:revision>38</cp:revision>
  <dcterms:created xsi:type="dcterms:W3CDTF">2018-05-15T22:11:22Z</dcterms:created>
  <dcterms:modified xsi:type="dcterms:W3CDTF">2018-07-27T21:09:05Z</dcterms:modified>
</cp:coreProperties>
</file>