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4" r:id="rId5"/>
    <p:sldId id="265" r:id="rId6"/>
    <p:sldId id="267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0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3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2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2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7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3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5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1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ADA7D-2149-4603-A6A7-4BC8F9626B8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76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417" y="2230419"/>
            <a:ext cx="10757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Task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/ </a:t>
            </a:r>
            <a:r>
              <a:rPr lang="ko-KR" altLang="en-US" smtClean="0"/>
              <a:t>스크럼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이커머스</a:t>
            </a:r>
            <a:r>
              <a:rPr lang="ko-KR" altLang="en-US" dirty="0" smtClean="0"/>
              <a:t> 도메인 이해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API/HTTP -&gt; Hello World API -&gt; </a:t>
            </a:r>
            <a:r>
              <a:rPr lang="ko-KR" altLang="en-US" dirty="0" err="1" smtClean="0"/>
              <a:t>페어프로그래밍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코드리</a:t>
            </a:r>
            <a:r>
              <a:rPr lang="ko-KR" altLang="en-US" dirty="0"/>
              <a:t>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884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Task</a:t>
            </a:r>
            <a:r>
              <a:rPr lang="ko-KR" altLang="en-US" dirty="0"/>
              <a:t>관리하기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824"/>
            <a:ext cx="12192000" cy="4249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07E78C7-70BF-4793-B378-E1117C382499}"/>
              </a:ext>
            </a:extLst>
          </p:cNvPr>
          <p:cNvSpPr txBox="1"/>
          <p:nvPr/>
        </p:nvSpPr>
        <p:spPr>
          <a:xfrm>
            <a:off x="127000" y="5168900"/>
            <a:ext cx="1186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목표달성을 위해 </a:t>
            </a:r>
            <a:r>
              <a:rPr lang="en-US" altLang="ko-KR" dirty="0" err="1"/>
              <a:t>Todo</a:t>
            </a:r>
            <a:r>
              <a:rPr lang="en-US" altLang="ko-KR" dirty="0"/>
              <a:t> list</a:t>
            </a:r>
            <a:r>
              <a:rPr lang="ko-KR" altLang="en-US" dirty="0"/>
              <a:t>를 작성하고 목표기한을 설정하여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Task </a:t>
            </a:r>
            <a:r>
              <a:rPr lang="ko-KR" altLang="en-US" dirty="0" smtClean="0"/>
              <a:t>관리하는 </a:t>
            </a:r>
            <a:r>
              <a:rPr lang="en-US" altLang="ko-KR" dirty="0" smtClean="0"/>
              <a:t>format</a:t>
            </a:r>
            <a:r>
              <a:rPr lang="ko-KR" altLang="en-US" dirty="0" smtClean="0"/>
              <a:t>에 대해서 많은 참고가 되었음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31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</a:t>
            </a:r>
            <a:r>
              <a:rPr lang="en-US" altLang="ko-KR" dirty="0" smtClean="0"/>
              <a:t> </a:t>
            </a:r>
            <a:r>
              <a:rPr lang="ko-KR" altLang="en-US" dirty="0" err="1"/>
              <a:t>이커머스</a:t>
            </a:r>
            <a:r>
              <a:rPr lang="ko-KR" altLang="en-US" dirty="0"/>
              <a:t> 도메인 </a:t>
            </a:r>
            <a:r>
              <a:rPr lang="ko-KR" altLang="en-US" dirty="0" smtClean="0"/>
              <a:t>이해하기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203798" y="1304662"/>
            <a:ext cx="6232711" cy="4818973"/>
            <a:chOff x="995083" y="1680881"/>
            <a:chExt cx="6232711" cy="4818973"/>
          </a:xfrm>
        </p:grpSpPr>
        <p:sp>
          <p:nvSpPr>
            <p:cNvPr id="5" name="타원 4"/>
            <p:cNvSpPr/>
            <p:nvPr/>
          </p:nvSpPr>
          <p:spPr>
            <a:xfrm>
              <a:off x="995083" y="287587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고객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54941" y="2514600"/>
              <a:ext cx="914400" cy="1640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App,</a:t>
              </a:r>
            </a:p>
            <a:p>
              <a:pPr algn="ctr"/>
              <a:r>
                <a:rPr lang="en-US" altLang="ko-KR" dirty="0"/>
                <a:t>Web,</a:t>
              </a:r>
            </a:p>
            <a:p>
              <a:pPr algn="ctr"/>
              <a:r>
                <a:rPr lang="ko-KR" altLang="en-US" dirty="0"/>
                <a:t>방송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3469341" y="1680881"/>
              <a:ext cx="3361765" cy="330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GS SHOP</a:t>
              </a:r>
              <a:r>
                <a:rPr lang="ko-KR" altLang="en-US" dirty="0"/>
                <a:t>의</a:t>
              </a:r>
              <a:endParaRPr lang="en-US" altLang="ko-KR" dirty="0"/>
            </a:p>
            <a:p>
              <a:pPr algn="ctr"/>
              <a:r>
                <a:rPr lang="ko-KR" altLang="en-US" dirty="0"/>
                <a:t>서비스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84794" y="1680881"/>
              <a:ext cx="1143000" cy="3304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주문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상품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물류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정산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2554941" y="500230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협력업체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5571565" y="5333551"/>
              <a:ext cx="1259541" cy="11663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임직원</a:t>
              </a:r>
            </a:p>
          </p:txBody>
        </p:sp>
        <p:cxnSp>
          <p:nvCxnSpPr>
            <p:cNvPr id="11" name="직선 연결선 10"/>
            <p:cNvCxnSpPr>
              <a:stCxn id="5" idx="6"/>
              <a:endCxn id="6" idx="1"/>
            </p:cNvCxnSpPr>
            <p:nvPr/>
          </p:nvCxnSpPr>
          <p:spPr>
            <a:xfrm>
              <a:off x="1909483" y="3333073"/>
              <a:ext cx="645458" cy="1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9" idx="7"/>
              <a:endCxn id="7" idx="3"/>
            </p:cNvCxnSpPr>
            <p:nvPr/>
          </p:nvCxnSpPr>
          <p:spPr>
            <a:xfrm flipV="1">
              <a:off x="3335430" y="4504416"/>
              <a:ext cx="626230" cy="631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4"/>
              <a:endCxn id="10" idx="1"/>
            </p:cNvCxnSpPr>
            <p:nvPr/>
          </p:nvCxnSpPr>
          <p:spPr>
            <a:xfrm>
              <a:off x="5150224" y="4988858"/>
              <a:ext cx="605797" cy="515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20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ko-KR" altLang="en-US" dirty="0" err="1" smtClean="0"/>
              <a:t>이커머스</a:t>
            </a:r>
            <a:r>
              <a:rPr lang="ko-KR" altLang="en-US" dirty="0" smtClean="0"/>
              <a:t> </a:t>
            </a:r>
            <a:r>
              <a:rPr lang="ko-KR" altLang="en-US" dirty="0"/>
              <a:t>도메인 이해하기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93040" y="955040"/>
            <a:ext cx="11775440" cy="565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흐름</a:t>
            </a:r>
            <a:endParaRPr lang="en-US" altLang="ko-KR" dirty="0">
              <a:solidFill>
                <a:prstClr val="black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dirty="0" smtClean="0">
                <a:solidFill>
                  <a:prstClr val="black"/>
                </a:solidFill>
              </a:rPr>
              <a:t>현업에서 사용하는 용어를 많이 접하게 되었다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dirty="0" smtClean="0">
                <a:solidFill>
                  <a:prstClr val="black"/>
                </a:solidFill>
              </a:rPr>
              <a:t>각각의 업무가 진행되는 큰 흐름을 알게 되었다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dirty="0" smtClean="0">
                <a:solidFill>
                  <a:prstClr val="black"/>
                </a:solidFill>
              </a:rPr>
              <a:t>담당자님께서 도전해보고 싶은 것이나 생각하는 비전에 대해서 들을 수 있었습니다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각 업무에 따라 이루어 지는 데이터 흐름에 대해서 이해할 수 있었습니다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-  </a:t>
            </a:r>
            <a:r>
              <a:rPr lang="ko-KR" altLang="en-US" dirty="0" smtClean="0">
                <a:solidFill>
                  <a:schemeClr val="tx1"/>
                </a:solidFill>
              </a:rPr>
              <a:t>유통회사로서의 </a:t>
            </a:r>
            <a:r>
              <a:rPr lang="en-US" altLang="ko-KR" dirty="0" smtClean="0">
                <a:solidFill>
                  <a:schemeClr val="tx1"/>
                </a:solidFill>
              </a:rPr>
              <a:t>GS SHOP</a:t>
            </a:r>
            <a:r>
              <a:rPr lang="ko-KR" altLang="en-US" dirty="0" smtClean="0">
                <a:solidFill>
                  <a:schemeClr val="tx1"/>
                </a:solidFill>
              </a:rPr>
              <a:t>에 대한 개괄적인 이해를 할 수 있었다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/>
              <a:t>  시스템 개발을 위해서는 </a:t>
            </a:r>
            <a:r>
              <a:rPr lang="en-US" altLang="ko-KR" dirty="0" smtClean="0"/>
              <a:t>GS SHOP</a:t>
            </a:r>
            <a:r>
              <a:rPr lang="ko-KR" altLang="en-US" dirty="0" smtClean="0"/>
              <a:t>에서 업무가 이루어지는 프로과정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도메인의 주요업무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따른 데이터의 흐름 등 업무에 관한 전반적인 이해가 필요하다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SHOP</a:t>
            </a:r>
            <a:r>
              <a:rPr lang="ko-KR" altLang="en-US" dirty="0"/>
              <a:t>의  시스템 개발을 위해서는 </a:t>
            </a:r>
            <a:r>
              <a:rPr lang="en-US" altLang="ko-KR" dirty="0"/>
              <a:t>GS SHOP</a:t>
            </a:r>
            <a:r>
              <a:rPr lang="ko-KR" altLang="en-US" dirty="0"/>
              <a:t>에서 업무가 이루어지는 프로과정</a:t>
            </a:r>
            <a:r>
              <a:rPr lang="en-US" altLang="ko-KR" dirty="0"/>
              <a:t>, </a:t>
            </a:r>
            <a:r>
              <a:rPr lang="ko-KR" altLang="en-US" dirty="0"/>
              <a:t>각 도메인의 주요업무</a:t>
            </a:r>
            <a:r>
              <a:rPr lang="en-US" altLang="ko-KR" dirty="0"/>
              <a:t>, </a:t>
            </a:r>
            <a:r>
              <a:rPr lang="ko-KR" altLang="en-US" dirty="0"/>
              <a:t>이에 따른 데이터의 흐름 등 업무에 관한 전반적인 이해가 필요하다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780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</a:t>
            </a:r>
            <a:r>
              <a:rPr lang="en-US" altLang="ko-KR" dirty="0" smtClean="0"/>
              <a:t>HTTP /</a:t>
            </a:r>
            <a:r>
              <a:rPr lang="ko-KR" altLang="en-US" dirty="0"/>
              <a:t>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95416" y="2218999"/>
            <a:ext cx="6187440" cy="1595120"/>
            <a:chOff x="548640" y="2265680"/>
            <a:chExt cx="6187440" cy="1595120"/>
          </a:xfrm>
        </p:grpSpPr>
        <p:sp>
          <p:nvSpPr>
            <p:cNvPr id="3" name="직사각형 2"/>
            <p:cNvSpPr/>
            <p:nvPr/>
          </p:nvSpPr>
          <p:spPr>
            <a:xfrm>
              <a:off x="548640" y="2265680"/>
              <a:ext cx="1686560" cy="159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05400" y="2265680"/>
              <a:ext cx="1630680" cy="159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V="1">
              <a:off x="2235200" y="2631440"/>
              <a:ext cx="2870200" cy="20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H="1" flipV="1">
              <a:off x="2235200" y="3383280"/>
              <a:ext cx="2870200" cy="20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912110" y="2282428"/>
              <a:ext cx="1516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요청</a:t>
              </a:r>
              <a:r>
                <a:rPr lang="en-US" altLang="ko-KR" dirty="0" smtClean="0"/>
                <a:t>(request)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10160" y="3491468"/>
              <a:ext cx="1720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응답</a:t>
              </a:r>
              <a:r>
                <a:rPr lang="en-US" altLang="ko-KR" dirty="0" smtClean="0"/>
                <a:t>(response)</a:t>
              </a:r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416" y="1136822"/>
            <a:ext cx="745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</a:t>
            </a:r>
            <a:r>
              <a:rPr lang="en-US" altLang="ko-KR" dirty="0" smtClean="0"/>
              <a:t>API</a:t>
            </a:r>
            <a:r>
              <a:rPr lang="ko-KR" altLang="en-US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HTTP </a:t>
            </a:r>
            <a:r>
              <a:rPr lang="ko-KR" altLang="en-US" dirty="0"/>
              <a:t>프로토콜을 사용하여 액세스 할 </a:t>
            </a:r>
            <a:r>
              <a:rPr lang="ko-KR" altLang="en-US" dirty="0" smtClean="0"/>
              <a:t>수 있는 </a:t>
            </a:r>
            <a:r>
              <a:rPr lang="ko-KR" altLang="en-US" dirty="0"/>
              <a:t>웹을 통한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5416" y="4526964"/>
            <a:ext cx="11211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개발자가 요청한 정보를 처리해서 응답하고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과정에서 일어나는 잘못된 요청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정상처리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비정상처리를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수행하는 것이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의 기본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430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</a:t>
            </a:r>
            <a:r>
              <a:rPr lang="en-US" altLang="ko-KR" dirty="0" smtClean="0"/>
              <a:t>Hello World API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824"/>
            <a:ext cx="9867698" cy="489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9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페어프로그래밍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코드리뷰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1920" y="924560"/>
            <a:ext cx="118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페어프로그래밍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코드리뷰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06824"/>
            <a:ext cx="5283199" cy="60511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35600" y="995680"/>
            <a:ext cx="6522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 smtClean="0"/>
              <a:t>간단한 예제 작성을 같이 해보면서 </a:t>
            </a:r>
            <a:r>
              <a:rPr lang="ko-KR" altLang="en-US" dirty="0"/>
              <a:t>사용하는 툴</a:t>
            </a:r>
            <a:r>
              <a:rPr lang="en-US" altLang="ko-KR" dirty="0"/>
              <a:t>, </a:t>
            </a:r>
            <a:r>
              <a:rPr lang="ko-KR" altLang="en-US" dirty="0"/>
              <a:t>기술 </a:t>
            </a:r>
            <a:r>
              <a:rPr lang="ko-KR" altLang="en-US" dirty="0" err="1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코딩스타일</a:t>
            </a:r>
            <a:r>
              <a:rPr lang="en-US" altLang="ko-KR" dirty="0"/>
              <a:t>, </a:t>
            </a:r>
            <a:r>
              <a:rPr lang="ko-KR" altLang="en-US" dirty="0"/>
              <a:t>개발패턴에 대해 설명을 들었음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Hello world </a:t>
            </a:r>
            <a:r>
              <a:rPr lang="en-US" altLang="ko-KR" dirty="0" err="1" smtClean="0"/>
              <a:t>api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작성한 코드를 보면서 리뷰</a:t>
            </a:r>
            <a:r>
              <a:rPr lang="en-US" altLang="ko-KR" dirty="0" smtClean="0"/>
              <a:t>….</a:t>
            </a:r>
          </a:p>
          <a:p>
            <a:endParaRPr lang="en-US" altLang="ko-KR" dirty="0"/>
          </a:p>
          <a:p>
            <a:r>
              <a:rPr lang="ko-KR" altLang="en-US" dirty="0" smtClean="0"/>
              <a:t>목요일에 작성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92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</a:t>
            </a:r>
            <a:r>
              <a:rPr lang="ko-KR" altLang="en-US" dirty="0"/>
              <a:t>아침 스크럼 </a:t>
            </a:r>
            <a:r>
              <a:rPr lang="en-US" altLang="ko-KR" dirty="0"/>
              <a:t>/ </a:t>
            </a:r>
            <a:r>
              <a:rPr lang="ko-KR" altLang="en-US" dirty="0" smtClean="0"/>
              <a:t>회고 </a:t>
            </a:r>
            <a:r>
              <a:rPr lang="en-US" altLang="ko-KR" dirty="0" smtClean="0"/>
              <a:t>-&gt;  task </a:t>
            </a:r>
            <a:r>
              <a:rPr lang="ko-KR" altLang="en-US" dirty="0" err="1" smtClean="0"/>
              <a:t>관리하는거랑</a:t>
            </a:r>
            <a:r>
              <a:rPr lang="ko-KR" altLang="en-US" dirty="0" smtClean="0"/>
              <a:t> 묶어서 얘기 해도 </a:t>
            </a:r>
            <a:r>
              <a:rPr lang="ko-KR" altLang="en-US" dirty="0" err="1" smtClean="0"/>
              <a:t>좋을것</a:t>
            </a:r>
            <a:r>
              <a:rPr lang="ko-KR" altLang="en-US" dirty="0" smtClean="0"/>
              <a:t> 같음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" y="1492908"/>
            <a:ext cx="61436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5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272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14</cp:revision>
  <dcterms:created xsi:type="dcterms:W3CDTF">2021-02-16T07:33:18Z</dcterms:created>
  <dcterms:modified xsi:type="dcterms:W3CDTF">2021-02-17T07:39:03Z</dcterms:modified>
</cp:coreProperties>
</file>