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0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3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2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3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1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DA7D-2149-4603-A6A7-4BC8F9626B8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목표 설정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177" y="1102659"/>
            <a:ext cx="1075764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인턴생활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주간의 목표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dirty="0" smtClean="0"/>
              <a:t>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정산 등의 특정 도메인에 대한 </a:t>
            </a:r>
            <a:r>
              <a:rPr lang="en-US" altLang="ko-KR" dirty="0" smtClean="0"/>
              <a:t>API-Doc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HTTP</a:t>
            </a:r>
            <a:r>
              <a:rPr lang="ko-KR" altLang="en-US" dirty="0" smtClean="0"/>
              <a:t>에 대한 이해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IT</a:t>
            </a:r>
            <a:r>
              <a:rPr lang="ko-KR" altLang="en-US" dirty="0" smtClean="0"/>
              <a:t>개발 부서와 관련된 도메인 이해하기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목표달성을 위한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관리하기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Pair </a:t>
            </a:r>
            <a:r>
              <a:rPr lang="ko-KR" altLang="en-US" dirty="0" smtClean="0"/>
              <a:t>프로그래밍을 통한 기존 개발방법 적응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5.  API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884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30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94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94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89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HTTP</a:t>
            </a:r>
            <a:r>
              <a:rPr lang="ko-KR" altLang="en-US" dirty="0" smtClean="0"/>
              <a:t>에 대한 이해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259" y="1035423"/>
            <a:ext cx="1179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부터 시작했는가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-API</a:t>
            </a:r>
            <a:r>
              <a:rPr lang="ko-KR" altLang="en-US" dirty="0" smtClean="0"/>
              <a:t>를 개발한다는 것은 각 도메인에서 사용하는 데이터의 흐름을 관리하고 가공하는 시스템을 개발하는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-HTTP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환경에서 데이터를 주고 받는 가장 신뢰성 있는 규약 중 하나이며 통신의 근간이다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8" y="2235752"/>
            <a:ext cx="8154407" cy="3654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260" y="5889812"/>
            <a:ext cx="1011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GS Shop </a:t>
            </a:r>
            <a:r>
              <a:rPr lang="ko-KR" altLang="en-US" dirty="0" smtClean="0"/>
              <a:t>웹 페이지에서 결제 버튼을 누른다면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통신을 통해 고객과 주문의 다양한 데이터가 전송되고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정산 등 여러 도메인에서 이를 이용하게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IT </a:t>
            </a:r>
            <a:r>
              <a:rPr lang="ko-KR" altLang="en-US" dirty="0" smtClean="0"/>
              <a:t>부서와 관련된 도메인 이해하기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995082"/>
            <a:ext cx="1171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왜 각 도메인에 대한 이해가 필요했는가</a:t>
            </a:r>
            <a:r>
              <a:rPr lang="en-US" altLang="ko-KR" dirty="0" smtClean="0"/>
              <a:t>?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76518" y="1721222"/>
            <a:ext cx="6232711" cy="4818973"/>
            <a:chOff x="995083" y="1680881"/>
            <a:chExt cx="6232711" cy="4818973"/>
          </a:xfrm>
        </p:grpSpPr>
        <p:sp>
          <p:nvSpPr>
            <p:cNvPr id="3" name="타원 2"/>
            <p:cNvSpPr/>
            <p:nvPr/>
          </p:nvSpPr>
          <p:spPr>
            <a:xfrm>
              <a:off x="995083" y="287587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고객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54941" y="2514600"/>
              <a:ext cx="914400" cy="1640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App,</a:t>
              </a:r>
            </a:p>
            <a:p>
              <a:pPr algn="ctr"/>
              <a:r>
                <a:rPr lang="en-US" altLang="ko-KR" dirty="0" smtClean="0"/>
                <a:t>Web,</a:t>
              </a:r>
            </a:p>
            <a:p>
              <a:pPr algn="ctr"/>
              <a:r>
                <a:rPr lang="ko-KR" altLang="en-US" dirty="0" smtClean="0"/>
                <a:t>방송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3469341" y="1680881"/>
              <a:ext cx="3361765" cy="330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GS SHOP</a:t>
              </a:r>
              <a:r>
                <a:rPr lang="ko-KR" altLang="en-US" dirty="0" smtClean="0"/>
                <a:t>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서비스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84794" y="1680881"/>
              <a:ext cx="1143000" cy="3304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주문</a:t>
              </a:r>
              <a:r>
                <a:rPr lang="en-US" altLang="ko-KR" dirty="0" smtClean="0"/>
                <a:t>,</a:t>
              </a:r>
            </a:p>
            <a:p>
              <a:pPr algn="ctr"/>
              <a:r>
                <a:rPr lang="ko-KR" altLang="en-US" dirty="0" smtClean="0"/>
                <a:t>상품</a:t>
              </a:r>
              <a:r>
                <a:rPr lang="en-US" altLang="ko-KR" dirty="0" smtClean="0"/>
                <a:t>,</a:t>
              </a:r>
            </a:p>
            <a:p>
              <a:pPr algn="ctr"/>
              <a:r>
                <a:rPr lang="ko-KR" altLang="en-US" dirty="0" smtClean="0"/>
                <a:t>물류</a:t>
              </a:r>
              <a:r>
                <a:rPr lang="en-US" altLang="ko-KR" dirty="0" smtClean="0"/>
                <a:t>,</a:t>
              </a:r>
            </a:p>
            <a:p>
              <a:pPr algn="ctr"/>
              <a:r>
                <a:rPr lang="ko-KR" altLang="en-US" dirty="0" smtClean="0"/>
                <a:t>정산</a:t>
              </a:r>
              <a:r>
                <a:rPr lang="en-US" altLang="ko-KR" dirty="0" smtClean="0"/>
                <a:t>,</a:t>
              </a:r>
            </a:p>
            <a:p>
              <a:pPr algn="ctr"/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554941" y="500230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협력업체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571565" y="5333551"/>
              <a:ext cx="1259541" cy="11663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임직원</a:t>
              </a:r>
              <a:endParaRPr lang="ko-KR" altLang="en-US" dirty="0"/>
            </a:p>
          </p:txBody>
        </p:sp>
        <p:cxnSp>
          <p:nvCxnSpPr>
            <p:cNvPr id="11" name="직선 연결선 10"/>
            <p:cNvCxnSpPr>
              <a:stCxn id="3" idx="6"/>
              <a:endCxn id="5" idx="1"/>
            </p:cNvCxnSpPr>
            <p:nvPr/>
          </p:nvCxnSpPr>
          <p:spPr>
            <a:xfrm>
              <a:off x="1909483" y="3333073"/>
              <a:ext cx="645458" cy="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8" idx="7"/>
              <a:endCxn id="6" idx="3"/>
            </p:cNvCxnSpPr>
            <p:nvPr/>
          </p:nvCxnSpPr>
          <p:spPr>
            <a:xfrm flipV="1">
              <a:off x="3335430" y="4504416"/>
              <a:ext cx="626230" cy="63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6" idx="4"/>
              <a:endCxn id="9" idx="1"/>
            </p:cNvCxnSpPr>
            <p:nvPr/>
          </p:nvCxnSpPr>
          <p:spPr>
            <a:xfrm>
              <a:off x="5150224" y="4988858"/>
              <a:ext cx="605797" cy="515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938003" y="1721222"/>
            <a:ext cx="500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여러 설명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 어마어마한 데이터 흐름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이들을 이해해야 시스템을 개발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3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목표달성을 위한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관리하기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824"/>
            <a:ext cx="12192000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Pair </a:t>
            </a:r>
            <a:r>
              <a:rPr lang="ko-KR" altLang="en-US" dirty="0" smtClean="0"/>
              <a:t>프로그래밍을 통한 기존 개발방법 적응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06824"/>
            <a:ext cx="5283199" cy="60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20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75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92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80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184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2021-02-16T07:33:18Z</dcterms:created>
  <dcterms:modified xsi:type="dcterms:W3CDTF">2021-02-16T08:58:59Z</dcterms:modified>
</cp:coreProperties>
</file>