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78" r:id="rId2"/>
    <p:sldId id="272" r:id="rId3"/>
    <p:sldId id="281" r:id="rId4"/>
    <p:sldId id="282" r:id="rId5"/>
    <p:sldId id="276" r:id="rId6"/>
    <p:sldId id="284" r:id="rId7"/>
    <p:sldId id="285" r:id="rId8"/>
    <p:sldId id="275" r:id="rId9"/>
    <p:sldId id="277" r:id="rId10"/>
    <p:sldId id="280" r:id="rId11"/>
    <p:sldId id="283" r:id="rId12"/>
    <p:sldId id="274" r:id="rId13"/>
    <p:sldId id="27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9CE"/>
    <a:srgbClr val="7BB6D4"/>
    <a:srgbClr val="A0C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585" autoAdjust="0"/>
  </p:normalViewPr>
  <p:slideViewPr>
    <p:cSldViewPr snapToGrid="0">
      <p:cViewPr varScale="1">
        <p:scale>
          <a:sx n="80" d="100"/>
          <a:sy n="80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2535-C169-42D2-B3DC-3656DD0A4608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2370F-7526-4660-AD84-C0F202E1FB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6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GS SHOP IT</a:t>
            </a:r>
            <a:r>
              <a:rPr lang="ko-KR" altLang="en-US" dirty="0"/>
              <a:t>개발팀에서 </a:t>
            </a:r>
            <a:r>
              <a:rPr lang="en-US" altLang="ko-KR" dirty="0"/>
              <a:t>2</a:t>
            </a:r>
            <a:r>
              <a:rPr lang="ko-KR" altLang="en-US" dirty="0"/>
              <a:t>주간의 인턴생활을 마친 백종원 인턴입니다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GS SHOP</a:t>
            </a:r>
            <a:r>
              <a:rPr lang="ko-KR" altLang="en-US" dirty="0"/>
              <a:t>에서 보낸 </a:t>
            </a:r>
            <a:r>
              <a:rPr lang="en-US" altLang="ko-KR" dirty="0"/>
              <a:t>2</a:t>
            </a:r>
            <a:r>
              <a:rPr lang="ko-KR" altLang="en-US" dirty="0"/>
              <a:t>주간의 인턴 생활에 대한 발표를 시작하도록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810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부연설명을 조금 드리자면 기본적인 </a:t>
            </a:r>
            <a:r>
              <a:rPr lang="en-US" altLang="ko-KR" dirty="0"/>
              <a:t>API</a:t>
            </a:r>
            <a:r>
              <a:rPr lang="ko-KR" altLang="en-US" dirty="0"/>
              <a:t>의 호출 흐름은 </a:t>
            </a:r>
            <a:endParaRPr lang="en-US" altLang="ko-KR" dirty="0"/>
          </a:p>
          <a:p>
            <a:r>
              <a:rPr lang="ko-KR" altLang="en-US" dirty="0"/>
              <a:t>위 그림처럼</a:t>
            </a:r>
            <a:endParaRPr lang="en-US" altLang="ko-KR" dirty="0"/>
          </a:p>
          <a:p>
            <a:r>
              <a:rPr lang="ko-KR" altLang="en-US" dirty="0"/>
              <a:t>클라이언트가 서버에 요청하면 요청에 따라 </a:t>
            </a:r>
            <a:r>
              <a:rPr lang="en-US" altLang="ko-KR" dirty="0"/>
              <a:t>DB</a:t>
            </a:r>
            <a:r>
              <a:rPr lang="ko-KR" altLang="en-US" dirty="0"/>
              <a:t>에 접근하여 데이터에 </a:t>
            </a:r>
            <a:r>
              <a:rPr lang="ko-KR" altLang="en-US" dirty="0" err="1"/>
              <a:t>엑세스</a:t>
            </a:r>
            <a:r>
              <a:rPr lang="ko-KR" altLang="en-US" dirty="0"/>
              <a:t> 하여 해당 데이터를 반환하는 구조입니다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2</a:t>
            </a:r>
            <a:r>
              <a:rPr lang="ko-KR" altLang="en-US" dirty="0"/>
              <a:t>주차에 실질적으로 개발에 투자할 수 있는 시간 이틀동안</a:t>
            </a:r>
            <a:endParaRPr lang="en-US" altLang="ko-KR" dirty="0"/>
          </a:p>
          <a:p>
            <a:r>
              <a:rPr lang="en-US" altLang="ko-KR" dirty="0"/>
              <a:t>GS SHOP</a:t>
            </a:r>
            <a:r>
              <a:rPr lang="ko-KR" altLang="en-US" dirty="0"/>
              <a:t>의 데이터 베이스 스키마를 이해하고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를 연동하여 작업하기에는 시간이 부족하였습니다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이를 극복하기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그림처럼 멘토님들이 기존에 개발하시던 초 개인화 큐레이션 </a:t>
            </a:r>
            <a:r>
              <a:rPr lang="en-US" altLang="ko-KR" dirty="0"/>
              <a:t>API</a:t>
            </a:r>
            <a:r>
              <a:rPr lang="ko-KR" altLang="en-US" dirty="0"/>
              <a:t>를 호출하여 데이터베이스에 간접적으로 접근하는 방식을 사용하였습니다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96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인턴 기간 동안 </a:t>
            </a:r>
            <a:r>
              <a:rPr lang="ko-KR" altLang="en-US" dirty="0"/>
              <a:t>진행된 과제에 대해서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보시는 왼쪽 화면은 초개인화 </a:t>
            </a:r>
            <a:r>
              <a:rPr lang="ko-KR" altLang="en-US" dirty="0" err="1" smtClean="0"/>
              <a:t>큐레이션</a:t>
            </a:r>
            <a:r>
              <a:rPr lang="ko-KR" altLang="en-US" dirty="0" smtClean="0"/>
              <a:t> 서비스 개발을 위해서</a:t>
            </a:r>
            <a:endParaRPr lang="en-US" altLang="ko-KR" dirty="0" smtClean="0"/>
          </a:p>
          <a:p>
            <a:r>
              <a:rPr lang="ko-KR" altLang="en-US" dirty="0" smtClean="0"/>
              <a:t>저의 </a:t>
            </a:r>
            <a:r>
              <a:rPr lang="ko-KR" altLang="en-US" dirty="0" err="1" smtClean="0"/>
              <a:t>멘토님께서</a:t>
            </a:r>
            <a:r>
              <a:rPr lang="ko-KR" altLang="en-US" dirty="0" smtClean="0"/>
              <a:t> 개발하신 상품속성을 관리하는 서비스의 화면입니다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저는 이 상품속성관리 서비스를 이용하여 생성된 데이터를</a:t>
            </a:r>
            <a:endParaRPr lang="en-US" altLang="ko-KR" dirty="0" smtClean="0"/>
          </a:p>
          <a:p>
            <a:r>
              <a:rPr lang="ko-KR" altLang="en-US" dirty="0" smtClean="0"/>
              <a:t>상품기본정보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상품브랜드정보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상품판매정보 등으로</a:t>
            </a:r>
            <a:endParaRPr lang="en-US" altLang="ko-KR" dirty="0" smtClean="0"/>
          </a:p>
          <a:p>
            <a:r>
              <a:rPr lang="ko-KR" altLang="en-US" dirty="0" smtClean="0"/>
              <a:t>보기 쉽게 나눠서 표현하는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서비스를 개발하였습니다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어떤 팀에서 개발을 위해 필요한 정보가 있을 때 이를 제공하는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를 만든다던가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또는 정보를 생성하고 </a:t>
            </a:r>
            <a:r>
              <a:rPr lang="ko-KR" altLang="en-US" dirty="0" err="1" smtClean="0"/>
              <a:t>축적해야할때</a:t>
            </a:r>
            <a:r>
              <a:rPr lang="ko-KR" altLang="en-US" dirty="0" smtClean="0"/>
              <a:t> 이를 위한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기능을 이용하는</a:t>
            </a:r>
            <a:r>
              <a:rPr lang="en-US" altLang="ko-KR" dirty="0" smtClean="0"/>
              <a:t> UI</a:t>
            </a:r>
            <a:r>
              <a:rPr lang="ko-KR" altLang="en-US" dirty="0" smtClean="0"/>
              <a:t>를 함께 만들어 제공하는 등의 업무에 활용가능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19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최종 </a:t>
            </a:r>
            <a:r>
              <a:rPr lang="ko-KR" altLang="en-US" dirty="0" smtClean="0"/>
              <a:t>발표는</a:t>
            </a:r>
            <a:endParaRPr lang="en-US" altLang="ko-KR" dirty="0" smtClean="0"/>
          </a:p>
          <a:p>
            <a:r>
              <a:rPr lang="ko-KR" altLang="en-US" dirty="0" smtClean="0"/>
              <a:t>저의 </a:t>
            </a:r>
            <a:r>
              <a:rPr lang="ko-KR" altLang="en-US" dirty="0" err="1" smtClean="0"/>
              <a:t>인턴생활동안의</a:t>
            </a:r>
            <a:r>
              <a:rPr lang="ko-KR" altLang="en-US" dirty="0" smtClean="0"/>
              <a:t> 목표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소감</a:t>
            </a:r>
            <a:r>
              <a:rPr lang="en-US" altLang="ko-KR" dirty="0" smtClean="0"/>
              <a:t>, Q&amp;A</a:t>
            </a:r>
            <a:r>
              <a:rPr lang="ko-KR" altLang="en-US" dirty="0" smtClean="0"/>
              <a:t>의 순서대로 발표를 진행하도록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1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저는 </a:t>
            </a:r>
            <a:r>
              <a:rPr lang="en-US" altLang="ko-KR" dirty="0" smtClean="0"/>
              <a:t>IT</a:t>
            </a:r>
            <a:r>
              <a:rPr lang="ko-KR" altLang="en-US" dirty="0" smtClean="0"/>
              <a:t>개발 팀 중에서도 개발 </a:t>
            </a:r>
            <a:r>
              <a:rPr lang="ko-KR" altLang="en-US" dirty="0" err="1" smtClean="0"/>
              <a:t>유닛에</a:t>
            </a:r>
            <a:r>
              <a:rPr lang="ko-KR" altLang="en-US" dirty="0" smtClean="0"/>
              <a:t> 해당하는 업무를 담당하게 되었습니다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사진은 개발 </a:t>
            </a:r>
            <a:r>
              <a:rPr lang="ko-KR" altLang="en-US" dirty="0" err="1" smtClean="0"/>
              <a:t>유닛에서</a:t>
            </a:r>
            <a:r>
              <a:rPr lang="ko-KR" altLang="en-US" dirty="0" smtClean="0"/>
              <a:t> 개발한 상품속성관리 서비스의 화면입니다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다른 팀의 개발자나 임직원들이 필요로 하는 데이터가 있다면 해당 데이터를 제공해주고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개발자나 임직원들이 필요로 하는 데이터를 생성해야 한다면 해당 데이터를 구축하는 서비스를 만드는 등의</a:t>
            </a:r>
            <a:endParaRPr lang="en-US" altLang="ko-KR" dirty="0" smtClean="0"/>
          </a:p>
          <a:p>
            <a:r>
              <a:rPr lang="ko-KR" altLang="en-US" dirty="0" smtClean="0"/>
              <a:t>임직원의 업무를 지원하는 시스템을 개발하는 업무를 하고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18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동안의 목표 과제에 대해서 설명 드리겠습니다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처음 </a:t>
            </a:r>
            <a:r>
              <a:rPr lang="ko-KR" altLang="en-US" dirty="0" err="1" smtClean="0"/>
              <a:t>맨토님이</a:t>
            </a:r>
            <a:r>
              <a:rPr lang="ko-KR" altLang="en-US" dirty="0" smtClean="0"/>
              <a:t> 계획하신 저의 개발 과제는 상품 속성 관리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개발하여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Docs</a:t>
            </a:r>
            <a:r>
              <a:rPr lang="ko-KR" altLang="en-US" dirty="0" smtClean="0"/>
              <a:t>를 생성하고</a:t>
            </a:r>
            <a:endParaRPr lang="en-US" altLang="ko-KR" dirty="0" smtClean="0"/>
          </a:p>
          <a:p>
            <a:r>
              <a:rPr lang="ko-KR" altLang="en-US" dirty="0" smtClean="0"/>
              <a:t>개발한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활용하여 상품속성 관리 화면까지 개발하여 하나의 완성된 서비스를 개발하는 것이었습니다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저는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관련 개발 경험이 전혀 없었기 때문에 개발 과제를 축소하여</a:t>
            </a:r>
            <a:endParaRPr lang="en-US" altLang="ko-KR" dirty="0" smtClean="0"/>
          </a:p>
          <a:p>
            <a:r>
              <a:rPr lang="ko-KR" altLang="en-US" dirty="0" smtClean="0"/>
              <a:t>상품 관리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개발과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문서를 작성하는 것을 개발과제의 목표로 잡게 되었습니다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3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en-US" altLang="ko-KR" dirty="0"/>
              <a:t>2</a:t>
            </a:r>
            <a:r>
              <a:rPr lang="ko-KR" altLang="en-US" dirty="0"/>
              <a:t>주 </a:t>
            </a:r>
            <a:r>
              <a:rPr lang="ko-KR" altLang="en-US" dirty="0" smtClean="0"/>
              <a:t>동안 목표과제 수행을 위해서 한 활동에 대해서 설명하겠습니다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아래에 보시는 부분과 같이</a:t>
            </a:r>
            <a:r>
              <a:rPr lang="en-US" altLang="ko-KR" dirty="0"/>
              <a:t> MENTEE</a:t>
            </a:r>
            <a:r>
              <a:rPr lang="ko-KR" altLang="en-US" dirty="0"/>
              <a:t>인 저 개인적으로는 </a:t>
            </a:r>
            <a:r>
              <a:rPr lang="en-US" altLang="ko-KR" dirty="0"/>
              <a:t>Nodejs</a:t>
            </a:r>
            <a:r>
              <a:rPr lang="ko-KR" altLang="en-US" dirty="0"/>
              <a:t> 기본문법</a:t>
            </a:r>
            <a:r>
              <a:rPr lang="en-US" altLang="ko-KR" dirty="0"/>
              <a:t>, HTTP </a:t>
            </a:r>
            <a:r>
              <a:rPr lang="ko-KR" altLang="en-US" dirty="0"/>
              <a:t>통신이론</a:t>
            </a:r>
            <a:r>
              <a:rPr lang="en-US" altLang="ko-KR" dirty="0"/>
              <a:t>, JSON</a:t>
            </a:r>
            <a:r>
              <a:rPr lang="ko-KR" altLang="en-US" dirty="0"/>
              <a:t> 데이터 형식</a:t>
            </a:r>
            <a:r>
              <a:rPr lang="en-US" altLang="ko-KR" dirty="0"/>
              <a:t>, OAS 3.0 </a:t>
            </a:r>
            <a:r>
              <a:rPr lang="en-US" altLang="ko-KR" dirty="0" err="1"/>
              <a:t>yaml</a:t>
            </a:r>
            <a:r>
              <a:rPr lang="ko-KR" altLang="en-US" dirty="0"/>
              <a:t>파일 작성법</a:t>
            </a:r>
            <a:r>
              <a:rPr lang="en-US" altLang="ko-KR" dirty="0"/>
              <a:t>, REST API</a:t>
            </a:r>
            <a:r>
              <a:rPr lang="ko-KR" altLang="en-US" dirty="0"/>
              <a:t>의 개념 등</a:t>
            </a:r>
            <a:endParaRPr lang="en-US" altLang="ko-KR" dirty="0"/>
          </a:p>
          <a:p>
            <a:r>
              <a:rPr lang="ko-KR" altLang="en-US" dirty="0"/>
              <a:t>기초적인 </a:t>
            </a:r>
            <a:r>
              <a:rPr lang="en-US" altLang="ko-KR" dirty="0"/>
              <a:t>CS </a:t>
            </a:r>
            <a:r>
              <a:rPr lang="ko-KR" altLang="en-US" dirty="0"/>
              <a:t>지식을 공부하는데 많은 시간을 투자하였습니다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공부하면서</a:t>
            </a:r>
          </a:p>
          <a:p>
            <a:r>
              <a:rPr lang="ko-KR" altLang="en-US" dirty="0" err="1" smtClean="0"/>
              <a:t>멘토님과는</a:t>
            </a:r>
            <a:r>
              <a:rPr lang="ko-KR" altLang="en-US" dirty="0" smtClean="0"/>
              <a:t> 스크럼미팅 </a:t>
            </a:r>
            <a:r>
              <a:rPr lang="ko-KR" altLang="en-US" dirty="0" err="1" smtClean="0"/>
              <a:t>페어프로그래밍</a:t>
            </a:r>
            <a:r>
              <a:rPr lang="ko-KR" altLang="en-US" dirty="0" smtClean="0"/>
              <a:t> 코드리뷰의 활동을 수행하였습니다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스크럼 미팅을 통해서 이슈를 공유하고 </a:t>
            </a:r>
            <a:r>
              <a:rPr lang="ko-KR" altLang="en-US" dirty="0" err="1" smtClean="0"/>
              <a:t>멘토님께서</a:t>
            </a:r>
            <a:r>
              <a:rPr lang="ko-KR" altLang="en-US" dirty="0" smtClean="0"/>
              <a:t> 과제나 발표의 방향성을 잡아주셨고</a:t>
            </a:r>
            <a:endParaRPr lang="en-US" altLang="ko-KR" dirty="0" smtClean="0"/>
          </a:p>
          <a:p>
            <a:r>
              <a:rPr lang="ko-KR" altLang="en-US" dirty="0" err="1" smtClean="0"/>
              <a:t>페어프로그래밍을</a:t>
            </a:r>
            <a:r>
              <a:rPr lang="ko-KR" altLang="en-US" dirty="0" smtClean="0"/>
              <a:t> 통해서 </a:t>
            </a:r>
            <a:r>
              <a:rPr lang="ko-KR" altLang="en-US" dirty="0" err="1" smtClean="0"/>
              <a:t>멘토님과</a:t>
            </a:r>
            <a:r>
              <a:rPr lang="ko-KR" altLang="en-US" dirty="0" smtClean="0"/>
              <a:t> 함께 코드를 작성해보며 개발에 필요한 지식을 빠르게 습득할 수 있었고</a:t>
            </a:r>
            <a:endParaRPr lang="en-US" altLang="ko-KR" dirty="0" smtClean="0"/>
          </a:p>
          <a:p>
            <a:r>
              <a:rPr lang="ko-KR" altLang="en-US" dirty="0" smtClean="0"/>
              <a:t>코드리뷰를 통해서 코딩스타일이나 </a:t>
            </a:r>
            <a:r>
              <a:rPr lang="en-US" altLang="ko-KR" dirty="0" smtClean="0"/>
              <a:t>attribute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네이밍의</a:t>
            </a:r>
            <a:r>
              <a:rPr lang="ko-KR" altLang="en-US" baseline="0" dirty="0" smtClean="0"/>
              <a:t> 기준 등을 배웠습니다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7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주차에 진행된 과제에 대해서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주차에는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통신과 예외 처리에 대한 간단한 예제를 구현하고 예제에 대한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문서를 작성하였습니다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주차에는 </a:t>
            </a:r>
            <a:r>
              <a:rPr lang="ko-KR" altLang="en-US" sz="1200" dirty="0" smtClean="0"/>
              <a:t>상품속성관리 </a:t>
            </a:r>
            <a:r>
              <a:rPr lang="en-US" altLang="ko-KR" sz="1200" dirty="0" smtClean="0"/>
              <a:t>API</a:t>
            </a:r>
            <a:r>
              <a:rPr lang="ko-KR" altLang="en-US" sz="1200" dirty="0" smtClean="0"/>
              <a:t>를 내부적으로 호출하는 상품 </a:t>
            </a:r>
            <a:r>
              <a:rPr lang="ko-KR" altLang="en-US" sz="1200" dirty="0" err="1" smtClean="0"/>
              <a:t>개인화정보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구현하고</a:t>
            </a:r>
            <a:endParaRPr lang="en-US" altLang="ko-KR" sz="12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상품 </a:t>
            </a:r>
            <a:r>
              <a:rPr lang="ko-KR" altLang="en-US" sz="1200" dirty="0" err="1" smtClean="0"/>
              <a:t>개인화정보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API</a:t>
            </a:r>
            <a:r>
              <a:rPr lang="ko-KR" altLang="en-US" sz="1200" dirty="0" smtClean="0"/>
              <a:t>의 데이터를 보기 쉬운 형태로 처리해 제공하는 상품 세부정보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구현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1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0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</a:t>
            </a:r>
            <a:r>
              <a:rPr lang="en-US" altLang="ko-KR" dirty="0" smtClean="0"/>
              <a:t>AI </a:t>
            </a:r>
            <a:r>
              <a:rPr lang="ko-KR" altLang="en-US" dirty="0"/>
              <a:t>관련 개발을 하였으며 주로 사용하는 언어는 </a:t>
            </a:r>
            <a:r>
              <a:rPr lang="en-US" altLang="ko-KR" dirty="0"/>
              <a:t>Python, C++</a:t>
            </a:r>
            <a:r>
              <a:rPr lang="ko-KR" altLang="en-US" dirty="0" smtClean="0"/>
              <a:t>이었습니다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웹에 대한 경험이 전무한 상황입니다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GS SHOP</a:t>
            </a:r>
            <a:r>
              <a:rPr lang="ko-KR" altLang="en-US" dirty="0"/>
              <a:t>같은 경우 </a:t>
            </a:r>
            <a:r>
              <a:rPr lang="en-US" altLang="ko-KR" dirty="0"/>
              <a:t>Web</a:t>
            </a:r>
            <a:r>
              <a:rPr lang="ko-KR" altLang="en-US" dirty="0"/>
              <a:t>과 관련된 기술 스택을 </a:t>
            </a:r>
            <a:r>
              <a:rPr lang="ko-KR" altLang="en-US" dirty="0" err="1"/>
              <a:t>메인으로</a:t>
            </a:r>
            <a:r>
              <a:rPr lang="ko-KR" altLang="en-US" dirty="0"/>
              <a:t> </a:t>
            </a:r>
            <a:r>
              <a:rPr lang="ko-KR" altLang="en-US" dirty="0" err="1" smtClean="0"/>
              <a:t>하고있다보니</a:t>
            </a:r>
            <a:endParaRPr lang="en-US" altLang="ko-KR" dirty="0"/>
          </a:p>
          <a:p>
            <a:r>
              <a:rPr lang="ko-KR" altLang="en-US" dirty="0" smtClean="0"/>
              <a:t>제가 </a:t>
            </a:r>
            <a:r>
              <a:rPr lang="ko-KR" altLang="en-US" dirty="0" err="1" smtClean="0"/>
              <a:t>그동안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해왔던것을</a:t>
            </a:r>
            <a:r>
              <a:rPr lang="ko-KR" altLang="en-US" dirty="0" smtClean="0"/>
              <a:t> 활용할 여지가 별로 없었습니다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웹 개발경험을 쌓고</a:t>
            </a:r>
            <a:endParaRPr lang="en-US" altLang="ko-KR" dirty="0" smtClean="0"/>
          </a:p>
          <a:p>
            <a:r>
              <a:rPr lang="ko-KR" altLang="en-US" dirty="0" smtClean="0"/>
              <a:t>팀의 업무를 이해하고</a:t>
            </a:r>
            <a:endParaRPr lang="en-US" altLang="ko-KR" dirty="0" smtClean="0"/>
          </a:p>
          <a:p>
            <a:r>
              <a:rPr lang="ko-KR" altLang="en-US" dirty="0" smtClean="0"/>
              <a:t>팀의 </a:t>
            </a:r>
            <a:r>
              <a:rPr lang="ko-KR" altLang="en-US" dirty="0"/>
              <a:t>개발 문화에 </a:t>
            </a:r>
            <a:r>
              <a:rPr lang="ko-KR" altLang="en-US" dirty="0" smtClean="0"/>
              <a:t>적응하는 것의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인턴 </a:t>
            </a:r>
            <a:r>
              <a:rPr lang="ko-KR" altLang="en-US" dirty="0" err="1" smtClean="0"/>
              <a:t>기간동안의</a:t>
            </a:r>
            <a:r>
              <a:rPr lang="ko-KR" altLang="en-US" dirty="0" smtClean="0"/>
              <a:t> 목표로 설정하였습니다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</a:t>
            </a:r>
            <a:r>
              <a:rPr lang="ko-KR" altLang="en-US" dirty="0" smtClean="0"/>
              <a:t>폐기</a:t>
            </a:r>
            <a:r>
              <a:rPr lang="en-US" altLang="ko-KR" dirty="0" smtClean="0"/>
              <a:t>-------------</a:t>
            </a:r>
          </a:p>
          <a:p>
            <a:r>
              <a:rPr lang="ko-KR" altLang="en-US" dirty="0" smtClean="0"/>
              <a:t>저의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 동안의 목표 과제에 대해서 설명 드리겠습니다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처음 </a:t>
            </a:r>
            <a:r>
              <a:rPr lang="ko-KR" altLang="en-US" dirty="0" err="1" smtClean="0"/>
              <a:t>맨토님이</a:t>
            </a:r>
            <a:r>
              <a:rPr lang="ko-KR" altLang="en-US" dirty="0" smtClean="0"/>
              <a:t> 계획하신 저의 개발 과제는 상품 속성 관리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개발하여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Docs</a:t>
            </a:r>
            <a:r>
              <a:rPr lang="ko-KR" altLang="en-US" dirty="0" smtClean="0"/>
              <a:t>를 생성하고</a:t>
            </a:r>
            <a:endParaRPr lang="en-US" altLang="ko-KR" dirty="0" smtClean="0"/>
          </a:p>
          <a:p>
            <a:r>
              <a:rPr lang="ko-KR" altLang="en-US" dirty="0" smtClean="0"/>
              <a:t>개발한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활용하여 상품속성 관리 화면까지 개발하여 하나의 완성된 서비스를 개발하는 것이었습니다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저는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관련 개발 경험이 전혀 없었기 때문에 개발 과제를 축소하여</a:t>
            </a:r>
            <a:endParaRPr lang="en-US" altLang="ko-KR" dirty="0" smtClean="0"/>
          </a:p>
          <a:p>
            <a:r>
              <a:rPr lang="ko-KR" altLang="en-US" dirty="0" smtClean="0"/>
              <a:t>상품 관리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개발과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문서를 작성하는 것을 개발과제의 목표로 잡게 되었습니다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2370F-7526-4660-AD84-C0F202E1FB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5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6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7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7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6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8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ADA7D-2149-4603-A6A7-4BC8F9626B8C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03BF-3035-449E-959C-919E9A4B9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7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436019" y="1431400"/>
            <a:ext cx="73247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GS SHOP Internship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Review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11637" y="3373439"/>
            <a:ext cx="0" cy="216058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405313" y="3878263"/>
            <a:ext cx="3406775" cy="114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GS SHOP IT</a:t>
            </a:r>
            <a:r>
              <a:rPr lang="ko-KR" altLang="en-US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개발팀</a:t>
            </a:r>
            <a:endParaRPr lang="en-US" altLang="ko-KR" sz="20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ko-KR" altLang="en-US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백종원</a:t>
            </a:r>
            <a:endParaRPr lang="en-US" altLang="ko-KR" sz="20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 eaLnBrk="1" latinLnBrk="0"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2021. 2. 25. </a:t>
            </a:r>
            <a:r>
              <a:rPr lang="ko-KR" altLang="en-US" sz="2000" dirty="0">
                <a:solidFill>
                  <a:srgbClr val="0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</a:t>
            </a:r>
            <a:endParaRPr lang="en-US" altLang="ko-KR" sz="20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2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E4C2E59-67E5-449B-985A-0D8642F86E5D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소감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600364" y="1182133"/>
            <a:ext cx="6406925" cy="911003"/>
            <a:chOff x="600364" y="1182133"/>
            <a:chExt cx="6406925" cy="911003"/>
          </a:xfrm>
        </p:grpSpPr>
        <p:sp>
          <p:nvSpPr>
            <p:cNvPr id="6" name="모서리가 둥근 사각형 설명선 5"/>
            <p:cNvSpPr/>
            <p:nvPr/>
          </p:nvSpPr>
          <p:spPr>
            <a:xfrm>
              <a:off x="1763483" y="1182133"/>
              <a:ext cx="5243806" cy="911003"/>
            </a:xfrm>
            <a:prstGeom prst="wedgeRoundRectCallout">
              <a:avLst>
                <a:gd name="adj1" fmla="val -52315"/>
                <a:gd name="adj2" fmla="val -21265"/>
                <a:gd name="adj3" fmla="val 16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600364" y="1188067"/>
              <a:ext cx="905069" cy="9050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05" y="1282341"/>
              <a:ext cx="710585" cy="710585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57" y="2462468"/>
            <a:ext cx="6723714" cy="926672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  <p:grpSp>
        <p:nvGrpSpPr>
          <p:cNvPr id="15" name="그룹 14"/>
          <p:cNvGrpSpPr/>
          <p:nvPr/>
        </p:nvGrpSpPr>
        <p:grpSpPr>
          <a:xfrm>
            <a:off x="600364" y="3908400"/>
            <a:ext cx="6406925" cy="911003"/>
            <a:chOff x="600364" y="1182133"/>
            <a:chExt cx="6406925" cy="911003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1763483" y="1182133"/>
              <a:ext cx="5243806" cy="911003"/>
            </a:xfrm>
            <a:prstGeom prst="wedgeRoundRectCallout">
              <a:avLst>
                <a:gd name="adj1" fmla="val -52315"/>
                <a:gd name="adj2" fmla="val -21265"/>
                <a:gd name="adj3" fmla="val 16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600364" y="1188067"/>
              <a:ext cx="905069" cy="9050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05" y="1282341"/>
              <a:ext cx="710585" cy="710585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57" y="5332037"/>
            <a:ext cx="6723714" cy="926672"/>
          </a:xfrm>
          <a:prstGeom prst="rect">
            <a:avLst/>
          </a:prstGeom>
          <a:scene3d>
            <a:camera prst="orthographicFront">
              <a:rot lat="0" lon="107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20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227404" y="1598688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842625" y="1598688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227404" y="3427488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8098451" y="2301945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OAS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713672" y="2301945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yml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2621946" y="2965823"/>
            <a:ext cx="148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MENTEE</a:t>
            </a:r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C4BB11E5-A713-411D-932B-F88689D2AD82}"/>
              </a:ext>
            </a:extLst>
          </p:cNvPr>
          <p:cNvSpPr/>
          <p:nvPr/>
        </p:nvSpPr>
        <p:spPr>
          <a:xfrm>
            <a:off x="3842625" y="3427488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활동내용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824413" y="1182133"/>
            <a:ext cx="4036423" cy="40233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820297" y="2063248"/>
            <a:ext cx="3583577" cy="212473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25908" y="5574825"/>
            <a:ext cx="363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개발을 위한 기본 개념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44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08E47403-E02D-415F-80BC-9D81476500ED}"/>
              </a:ext>
            </a:extLst>
          </p:cNvPr>
          <p:cNvGrpSpPr/>
          <p:nvPr/>
        </p:nvGrpSpPr>
        <p:grpSpPr>
          <a:xfrm>
            <a:off x="763099" y="1182132"/>
            <a:ext cx="3350602" cy="3033767"/>
            <a:chOff x="763099" y="1182132"/>
            <a:chExt cx="3350602" cy="303376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52C10772-ACF8-41B9-8BF4-3CD066E7719E}"/>
                </a:ext>
              </a:extLst>
            </p:cNvPr>
            <p:cNvSpPr/>
            <p:nvPr/>
          </p:nvSpPr>
          <p:spPr>
            <a:xfrm>
              <a:off x="763099" y="2856999"/>
              <a:ext cx="1394801" cy="1358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Python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CD9C4198-DB3C-496B-A924-6A0FDDB466E3}"/>
                </a:ext>
              </a:extLst>
            </p:cNvPr>
            <p:cNvSpPr/>
            <p:nvPr/>
          </p:nvSpPr>
          <p:spPr>
            <a:xfrm>
              <a:off x="2718900" y="2845832"/>
              <a:ext cx="1394801" cy="1358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C++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38A6DEA6-C4BD-43ED-8408-EB2581170856}"/>
                </a:ext>
              </a:extLst>
            </p:cNvPr>
            <p:cNvSpPr/>
            <p:nvPr/>
          </p:nvSpPr>
          <p:spPr>
            <a:xfrm>
              <a:off x="1740999" y="1182132"/>
              <a:ext cx="1394801" cy="13589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AI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xmlns="" id="{3C6BF2B9-E545-4AED-BDBB-D756B78433F5}"/>
              </a:ext>
            </a:extLst>
          </p:cNvPr>
          <p:cNvSpPr/>
          <p:nvPr/>
        </p:nvSpPr>
        <p:spPr>
          <a:xfrm>
            <a:off x="4295957" y="2387122"/>
            <a:ext cx="3041284" cy="1963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5679717-AF2A-4223-ABA1-2E275CC45A4F}"/>
              </a:ext>
            </a:extLst>
          </p:cNvPr>
          <p:cNvSpPr txBox="1"/>
          <p:nvPr/>
        </p:nvSpPr>
        <p:spPr>
          <a:xfrm>
            <a:off x="1288473" y="4904509"/>
            <a:ext cx="9164782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 </a:t>
            </a:r>
            <a:r>
              <a:rPr lang="ko-KR" altLang="en-US" dirty="0" smtClean="0"/>
              <a:t>웹 개발경험 습득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팀의 업무 이해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팀의 개발 문화에 </a:t>
            </a:r>
            <a:r>
              <a:rPr lang="ko-KR" altLang="en-US" dirty="0" smtClean="0"/>
              <a:t>적응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ED2FAC-8D37-4F21-B4B2-E33ABA088981}"/>
              </a:ext>
            </a:extLst>
          </p:cNvPr>
          <p:cNvSpPr txBox="1"/>
          <p:nvPr/>
        </p:nvSpPr>
        <p:spPr>
          <a:xfrm>
            <a:off x="2697413" y="63818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폭발: 8pt 26">
            <a:extLst>
              <a:ext uri="{FF2B5EF4-FFF2-40B4-BE49-F238E27FC236}">
                <a16:creationId xmlns:a16="http://schemas.microsoft.com/office/drawing/2014/main" xmlns="" id="{80F4F42D-E1FD-4FCD-A027-4D7905FFACB7}"/>
              </a:ext>
            </a:extLst>
          </p:cNvPr>
          <p:cNvSpPr/>
          <p:nvPr/>
        </p:nvSpPr>
        <p:spPr>
          <a:xfrm>
            <a:off x="6059925" y="4531866"/>
            <a:ext cx="1656522" cy="57580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B3BC256-E426-45BE-8B48-0A8E3C1DE47A}"/>
              </a:ext>
            </a:extLst>
          </p:cNvPr>
          <p:cNvSpPr/>
          <p:nvPr/>
        </p:nvSpPr>
        <p:spPr>
          <a:xfrm>
            <a:off x="600364" y="4434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목표</a:t>
            </a:r>
            <a:endParaRPr lang="en-US" altLang="ko-KR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A3E7F4-6474-4909-B9CE-720BAF95FD1F}"/>
              </a:ext>
            </a:extLst>
          </p:cNvPr>
          <p:cNvGrpSpPr/>
          <p:nvPr/>
        </p:nvGrpSpPr>
        <p:grpSpPr>
          <a:xfrm>
            <a:off x="7716447" y="1182132"/>
            <a:ext cx="3350602" cy="3033767"/>
            <a:chOff x="763099" y="1182132"/>
            <a:chExt cx="3350602" cy="3033767"/>
          </a:xfrm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ECB9714E-CDE4-4C57-8A99-5717AE26B62D}"/>
                </a:ext>
              </a:extLst>
            </p:cNvPr>
            <p:cNvSpPr/>
            <p:nvPr/>
          </p:nvSpPr>
          <p:spPr>
            <a:xfrm>
              <a:off x="763099" y="2856999"/>
              <a:ext cx="1394801" cy="135890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Node.js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5CF657CB-764F-427B-9B33-ABA8D773D092}"/>
                </a:ext>
              </a:extLst>
            </p:cNvPr>
            <p:cNvSpPr/>
            <p:nvPr/>
          </p:nvSpPr>
          <p:spPr>
            <a:xfrm>
              <a:off x="2718900" y="2845832"/>
              <a:ext cx="1394801" cy="135890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HTTP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A10F0007-1FA5-4FAD-A55F-208886F3DADD}"/>
                </a:ext>
              </a:extLst>
            </p:cNvPr>
            <p:cNvSpPr/>
            <p:nvPr/>
          </p:nvSpPr>
          <p:spPr>
            <a:xfrm>
              <a:off x="1740999" y="1182132"/>
              <a:ext cx="1394801" cy="1358900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API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0317FF-6AEF-4FF3-A121-A6FE102C2C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68" y="1231900"/>
            <a:ext cx="1563820" cy="1563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42BDD73-E8E7-439A-896D-08AC3E852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10" y="1231900"/>
            <a:ext cx="1563820" cy="15638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0A58C63-45FC-4E46-8854-1386AD36F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18" y="1231900"/>
            <a:ext cx="1563820" cy="156382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E4C2E59-67E5-449B-985A-0D8642F86E5D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04B18DB-C1E9-4C63-83E8-BF2396293A08}"/>
              </a:ext>
            </a:extLst>
          </p:cNvPr>
          <p:cNvCxnSpPr/>
          <p:nvPr/>
        </p:nvCxnSpPr>
        <p:spPr>
          <a:xfrm>
            <a:off x="3268788" y="1567811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FB6826B3-3688-4C61-A48E-622909C007D2}"/>
              </a:ext>
            </a:extLst>
          </p:cNvPr>
          <p:cNvCxnSpPr>
            <a:cxnSpLocks/>
          </p:cNvCxnSpPr>
          <p:nvPr/>
        </p:nvCxnSpPr>
        <p:spPr>
          <a:xfrm flipH="1">
            <a:off x="3268791" y="2351583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85FBC008-E6D6-40DB-8012-A47C2941C016}"/>
              </a:ext>
            </a:extLst>
          </p:cNvPr>
          <p:cNvCxnSpPr/>
          <p:nvPr/>
        </p:nvCxnSpPr>
        <p:spPr>
          <a:xfrm>
            <a:off x="6544730" y="1567811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F345DFC7-D4EA-4756-9234-882651AA4CA1}"/>
              </a:ext>
            </a:extLst>
          </p:cNvPr>
          <p:cNvCxnSpPr>
            <a:cxnSpLocks/>
          </p:cNvCxnSpPr>
          <p:nvPr/>
        </p:nvCxnSpPr>
        <p:spPr>
          <a:xfrm flipH="1">
            <a:off x="6544733" y="2351583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7E8DD19-9688-4FD1-9C7E-3CCFD476224D}"/>
              </a:ext>
            </a:extLst>
          </p:cNvPr>
          <p:cNvSpPr txBox="1"/>
          <p:nvPr/>
        </p:nvSpPr>
        <p:spPr>
          <a:xfrm>
            <a:off x="3293506" y="934543"/>
            <a:ext cx="166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POST /</a:t>
            </a:r>
          </a:p>
          <a:p>
            <a:r>
              <a:rPr lang="en-US" altLang="ko-KR" dirty="0"/>
              <a:t>PUT / DELETE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054DD3F-7213-4599-AC6D-D5B98ADA7EFD}"/>
              </a:ext>
            </a:extLst>
          </p:cNvPr>
          <p:cNvSpPr txBox="1"/>
          <p:nvPr/>
        </p:nvSpPr>
        <p:spPr>
          <a:xfrm>
            <a:off x="3615837" y="2364646"/>
            <a:ext cx="76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JSON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368E9EC-2D27-449D-A85A-76700BE94DC7}"/>
              </a:ext>
            </a:extLst>
          </p:cNvPr>
          <p:cNvSpPr txBox="1"/>
          <p:nvPr/>
        </p:nvSpPr>
        <p:spPr>
          <a:xfrm>
            <a:off x="2158144" y="2866205"/>
            <a:ext cx="65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client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ACBBF8B-ACCD-4289-89A1-2A1C63757D6A}"/>
              </a:ext>
            </a:extLst>
          </p:cNvPr>
          <p:cNvSpPr txBox="1"/>
          <p:nvPr/>
        </p:nvSpPr>
        <p:spPr>
          <a:xfrm>
            <a:off x="5323695" y="2866205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REST API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9A849B-AAF5-441B-8B05-17F5D5C4671F}"/>
              </a:ext>
            </a:extLst>
          </p:cNvPr>
          <p:cNvSpPr txBox="1"/>
          <p:nvPr/>
        </p:nvSpPr>
        <p:spPr>
          <a:xfrm>
            <a:off x="8499471" y="2833548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Database</a:t>
            </a:r>
            <a:endParaRPr lang="ko-KR" altLang="en-US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51CEEC5C-E229-4AE7-BF66-203901B02D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4441372"/>
            <a:ext cx="1563820" cy="15638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2AF99987-E81C-427A-B8C1-10966004E3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06" y="4441372"/>
            <a:ext cx="1563820" cy="15638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EC4B0EEA-72D8-4D54-BD93-721184B538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648" y="4333463"/>
            <a:ext cx="1563820" cy="156382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46F888A4-127B-4701-9603-8968C2A10FBF}"/>
              </a:ext>
            </a:extLst>
          </p:cNvPr>
          <p:cNvCxnSpPr/>
          <p:nvPr/>
        </p:nvCxnSpPr>
        <p:spPr>
          <a:xfrm>
            <a:off x="2164184" y="4777283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B59B4EF7-7E06-4BF7-A10A-040CBDB3B558}"/>
              </a:ext>
            </a:extLst>
          </p:cNvPr>
          <p:cNvCxnSpPr>
            <a:cxnSpLocks/>
          </p:cNvCxnSpPr>
          <p:nvPr/>
        </p:nvCxnSpPr>
        <p:spPr>
          <a:xfrm flipH="1">
            <a:off x="2164187" y="5561055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59D5E275-1861-404F-AD6E-35E9A62A4B41}"/>
              </a:ext>
            </a:extLst>
          </p:cNvPr>
          <p:cNvCxnSpPr/>
          <p:nvPr/>
        </p:nvCxnSpPr>
        <p:spPr>
          <a:xfrm>
            <a:off x="5440126" y="4777283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4D1AA959-F567-4C8C-AD22-C7029A68A354}"/>
              </a:ext>
            </a:extLst>
          </p:cNvPr>
          <p:cNvCxnSpPr>
            <a:cxnSpLocks/>
          </p:cNvCxnSpPr>
          <p:nvPr/>
        </p:nvCxnSpPr>
        <p:spPr>
          <a:xfrm flipH="1">
            <a:off x="5440129" y="5561055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975B5CD-4D8C-4733-A599-83FC3D45971F}"/>
              </a:ext>
            </a:extLst>
          </p:cNvPr>
          <p:cNvSpPr txBox="1"/>
          <p:nvPr/>
        </p:nvSpPr>
        <p:spPr>
          <a:xfrm>
            <a:off x="2188902" y="4144015"/>
            <a:ext cx="166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POST /</a:t>
            </a:r>
          </a:p>
          <a:p>
            <a:r>
              <a:rPr lang="en-US" altLang="ko-KR" dirty="0"/>
              <a:t>PUT / DELETE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4B9A4FB-ABC7-4DCB-B03C-33214F899F24}"/>
              </a:ext>
            </a:extLst>
          </p:cNvPr>
          <p:cNvSpPr txBox="1"/>
          <p:nvPr/>
        </p:nvSpPr>
        <p:spPr>
          <a:xfrm>
            <a:off x="2511233" y="5574118"/>
            <a:ext cx="75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JSON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97AEECA-7EEA-4B24-8045-E807224890E4}"/>
              </a:ext>
            </a:extLst>
          </p:cNvPr>
          <p:cNvSpPr txBox="1"/>
          <p:nvPr/>
        </p:nvSpPr>
        <p:spPr>
          <a:xfrm>
            <a:off x="1053540" y="6075677"/>
            <a:ext cx="657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client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5A5965C-F914-4774-9ED1-52808B366986}"/>
              </a:ext>
            </a:extLst>
          </p:cNvPr>
          <p:cNvSpPr txBox="1"/>
          <p:nvPr/>
        </p:nvSpPr>
        <p:spPr>
          <a:xfrm>
            <a:off x="4219091" y="6075677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REST API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A28E239-E461-4A11-B783-371D5116D6AC}"/>
              </a:ext>
            </a:extLst>
          </p:cNvPr>
          <p:cNvSpPr txBox="1"/>
          <p:nvPr/>
        </p:nvSpPr>
        <p:spPr>
          <a:xfrm>
            <a:off x="10477701" y="6066560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Database</a:t>
            </a:r>
            <a:endParaRPr lang="ko-KR" altLang="en-US" sz="14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65482C7-8D50-4F3A-89E8-ECEDC1986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89" y="4338731"/>
            <a:ext cx="1563820" cy="1563820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xmlns="" id="{B4EE934E-95B3-4B23-90E1-714BFC41393F}"/>
              </a:ext>
            </a:extLst>
          </p:cNvPr>
          <p:cNvCxnSpPr/>
          <p:nvPr/>
        </p:nvCxnSpPr>
        <p:spPr>
          <a:xfrm>
            <a:off x="8597109" y="4674642"/>
            <a:ext cx="166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F2035686-97AB-48DA-9181-ADA829A51C5E}"/>
              </a:ext>
            </a:extLst>
          </p:cNvPr>
          <p:cNvCxnSpPr>
            <a:cxnSpLocks/>
          </p:cNvCxnSpPr>
          <p:nvPr/>
        </p:nvCxnSpPr>
        <p:spPr>
          <a:xfrm flipH="1">
            <a:off x="8597112" y="5458414"/>
            <a:ext cx="16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5724EE5-7562-4E27-8203-518AECF52660}"/>
              </a:ext>
            </a:extLst>
          </p:cNvPr>
          <p:cNvSpPr txBox="1"/>
          <p:nvPr/>
        </p:nvSpPr>
        <p:spPr>
          <a:xfrm>
            <a:off x="7071164" y="5943450"/>
            <a:ext cx="148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상품속성관리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API</a:t>
            </a:r>
            <a:endParaRPr lang="ko-KR" altLang="en-US" sz="14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F927AEC8-C841-4E71-B1A9-69A6F0C957EB}"/>
              </a:ext>
            </a:extLst>
          </p:cNvPr>
          <p:cNvCxnSpPr/>
          <p:nvPr/>
        </p:nvCxnSpPr>
        <p:spPr>
          <a:xfrm>
            <a:off x="1280160" y="3561380"/>
            <a:ext cx="8905488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활동내용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141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활동내용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9" y="1182132"/>
            <a:ext cx="4686007" cy="5232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1182132"/>
            <a:ext cx="5390255" cy="32629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0364" y="4445111"/>
            <a:ext cx="540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초개인화 </a:t>
            </a:r>
            <a:r>
              <a:rPr lang="ko-KR" altLang="en-US" dirty="0" err="1" smtClean="0"/>
              <a:t>큐레이션</a:t>
            </a:r>
            <a:r>
              <a:rPr lang="ko-KR" altLang="en-US" dirty="0" smtClean="0"/>
              <a:t> 서비스 개발을 위한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상품속성관리 서비스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6036" y="5457506"/>
            <a:ext cx="530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상품속성관리 서비스로 생성된 데이터를</a:t>
            </a:r>
            <a:endParaRPr lang="en-US" altLang="ko-KR" dirty="0" smtClean="0"/>
          </a:p>
          <a:p>
            <a:r>
              <a:rPr lang="ko-KR" altLang="en-US" dirty="0" smtClean="0"/>
              <a:t>보기 </a:t>
            </a:r>
            <a:r>
              <a:rPr lang="ko-KR" altLang="en-US" dirty="0" err="1" smtClean="0"/>
              <a:t>쉬운형태로</a:t>
            </a:r>
            <a:r>
              <a:rPr lang="ko-KR" altLang="en-US" dirty="0" smtClean="0"/>
              <a:t> 처리하여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서비스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32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9019" y="2596371"/>
            <a:ext cx="4436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과제 이해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 </a:t>
            </a:r>
            <a:r>
              <a:rPr lang="ko-KR" altLang="en-US" dirty="0" smtClean="0"/>
              <a:t>과제 수행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err="1" smtClean="0"/>
              <a:t>배운점</a:t>
            </a:r>
            <a:endParaRPr lang="en-US" altLang="ko-KR" dirty="0" smtClean="0"/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 smtClean="0"/>
              <a:t>Q &amp; A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09E1EC2-F161-4EF9-9E6E-B86881A0887C}"/>
              </a:ext>
            </a:extLst>
          </p:cNvPr>
          <p:cNvCxnSpPr>
            <a:cxnSpLocks/>
          </p:cNvCxnSpPr>
          <p:nvPr/>
        </p:nvCxnSpPr>
        <p:spPr>
          <a:xfrm>
            <a:off x="1191491" y="1809387"/>
            <a:ext cx="0" cy="360529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8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과제이해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4" y="1071179"/>
            <a:ext cx="6664301" cy="403421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0374" y="5215203"/>
            <a:ext cx="6579236" cy="92333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개인화 추천에 필요한 데이터를 입력하는</a:t>
            </a:r>
            <a:endParaRPr lang="en-US" altLang="ko-KR" dirty="0" smtClean="0"/>
          </a:p>
          <a:p>
            <a:r>
              <a:rPr lang="ko-KR" altLang="en-US" dirty="0" smtClean="0"/>
              <a:t>상품속성관리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초개인화큐레이션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업무를 이해하고</a:t>
            </a:r>
            <a:endParaRPr lang="en-US" altLang="ko-KR" dirty="0" smtClean="0"/>
          </a:p>
          <a:p>
            <a:r>
              <a:rPr lang="en-US" altLang="ko-KR" dirty="0" smtClean="0"/>
              <a:t>API </a:t>
            </a:r>
            <a:r>
              <a:rPr lang="ko-KR" altLang="en-US" dirty="0" smtClean="0"/>
              <a:t>개발과제를 수행 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>
            <a:off x="7291138" y="3365287"/>
            <a:ext cx="1395663" cy="806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291138" y="2995955"/>
            <a:ext cx="918411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도전</a:t>
            </a:r>
            <a:endParaRPr lang="en-US" altLang="ko-KR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863264" y="3364561"/>
            <a:ext cx="3214708" cy="92333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웹개발</a:t>
            </a:r>
            <a:r>
              <a:rPr lang="ko-KR" altLang="en-US" dirty="0" smtClean="0"/>
              <a:t> 경험이 전무한 상태라</a:t>
            </a:r>
            <a:endParaRPr lang="en-US" altLang="ko-KR" dirty="0" smtClean="0"/>
          </a:p>
          <a:p>
            <a:r>
              <a:rPr lang="ko-KR" altLang="en-US" dirty="0" smtClean="0"/>
              <a:t>웹 개념을 이해하고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  <a:r>
              <a:rPr lang="ko-KR" altLang="en-US" dirty="0" smtClean="0"/>
              <a:t>를 개발 해야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6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B3BC256-E426-45BE-8B48-0A8E3C1DE47A}"/>
              </a:ext>
            </a:extLst>
          </p:cNvPr>
          <p:cNvSpPr/>
          <p:nvPr/>
        </p:nvSpPr>
        <p:spPr>
          <a:xfrm>
            <a:off x="600364" y="4434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과제수행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978844"/>
            <a:ext cx="4440734" cy="3499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13" y="1002195"/>
            <a:ext cx="4768023" cy="3643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679717-AF2A-4223-ABA1-2E275CC45A4F}"/>
              </a:ext>
            </a:extLst>
          </p:cNvPr>
          <p:cNvSpPr txBox="1"/>
          <p:nvPr/>
        </p:nvSpPr>
        <p:spPr>
          <a:xfrm>
            <a:off x="768927" y="4904509"/>
            <a:ext cx="4272171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 </a:t>
            </a:r>
            <a:r>
              <a:rPr lang="ko-KR" altLang="en-US" dirty="0" smtClean="0"/>
              <a:t>상품 속성 관리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상품 속성 관리 </a:t>
            </a:r>
            <a:r>
              <a:rPr lang="en-US" altLang="ko-KR" dirty="0" smtClean="0"/>
              <a:t>API-Doc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상품 속성관리 서비스 화면 개발</a:t>
            </a:r>
            <a:endParaRPr lang="en-US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5158233" y="2616305"/>
            <a:ext cx="1548245" cy="4156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72457" y="2151582"/>
            <a:ext cx="11197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Web </a:t>
            </a:r>
            <a:r>
              <a:rPr lang="ko-KR" altLang="en-US" sz="1050" dirty="0" smtClean="0"/>
              <a:t>개발경험 부족으로</a:t>
            </a:r>
            <a:endParaRPr lang="en-US" altLang="ko-KR" sz="1050" dirty="0" smtClean="0"/>
          </a:p>
          <a:p>
            <a:r>
              <a:rPr lang="ko-KR" altLang="en-US" sz="1050" dirty="0" smtClean="0"/>
              <a:t>개발목표 축소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5679717-AF2A-4223-ABA1-2E275CC45A4F}"/>
              </a:ext>
            </a:extLst>
          </p:cNvPr>
          <p:cNvSpPr txBox="1"/>
          <p:nvPr/>
        </p:nvSpPr>
        <p:spPr>
          <a:xfrm>
            <a:off x="6989617" y="4904509"/>
            <a:ext cx="4272171" cy="14773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 </a:t>
            </a:r>
            <a:r>
              <a:rPr lang="ko-KR" altLang="en-US" dirty="0" smtClean="0"/>
              <a:t>상품 속성 관리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상품 속성 관리 </a:t>
            </a:r>
            <a:r>
              <a:rPr lang="en-US" altLang="ko-KR" dirty="0" smtClean="0"/>
              <a:t>API-Doc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trike="sngStrike" dirty="0" smtClean="0">
                <a:solidFill>
                  <a:srgbClr val="C00000"/>
                </a:solidFill>
              </a:rPr>
              <a:t>상품 속성관리 서비스 화면 개발</a:t>
            </a:r>
            <a:endParaRPr lang="en-US" altLang="ko-KR" strike="sngStrik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3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819321" y="972471"/>
            <a:ext cx="10372679" cy="2585720"/>
            <a:chOff x="962430" y="904165"/>
            <a:chExt cx="10372679" cy="258572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0" y="904165"/>
              <a:ext cx="10372679" cy="2585720"/>
            </a:xfrm>
            <a:prstGeom prst="rect">
              <a:avLst/>
            </a:prstGeom>
          </p:spPr>
        </p:pic>
        <p:grpSp>
          <p:nvGrpSpPr>
            <p:cNvPr id="32" name="그룹 31"/>
            <p:cNvGrpSpPr/>
            <p:nvPr/>
          </p:nvGrpSpPr>
          <p:grpSpPr>
            <a:xfrm>
              <a:off x="1110169" y="1113827"/>
              <a:ext cx="9431689" cy="1582783"/>
              <a:chOff x="861842" y="1133674"/>
              <a:chExt cx="9431689" cy="15827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861842" y="1133674"/>
                <a:ext cx="12888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</a:rPr>
                  <a:t>GOAL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126377" y="1182132"/>
                <a:ext cx="71671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bg1"/>
                    </a:solidFill>
                  </a:rPr>
                  <a:t>개발문화의 이해와 </a:t>
                </a:r>
                <a:r>
                  <a:rPr lang="en-US" altLang="ko-KR" sz="2800" dirty="0">
                    <a:solidFill>
                      <a:schemeClr val="bg1"/>
                    </a:solidFill>
                  </a:rPr>
                  <a:t>API </a:t>
                </a:r>
                <a:r>
                  <a:rPr lang="ko-KR" altLang="en-US" sz="2800" dirty="0">
                    <a:solidFill>
                      <a:schemeClr val="bg1"/>
                    </a:solidFill>
                  </a:rPr>
                  <a:t>개발과제 수행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46228" y="2271146"/>
                <a:ext cx="1975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Scrum Meeting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9226" y="2271146"/>
                <a:ext cx="2272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 err="1"/>
                  <a:t>페어</a:t>
                </a:r>
                <a:r>
                  <a:rPr lang="ko-KR" altLang="en-US" sz="2000" dirty="0"/>
                  <a:t> 프로그래밍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309892" y="2316347"/>
                <a:ext cx="13384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코드 리뷰</a:t>
                </a: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192293" y="3042741"/>
            <a:ext cx="11671201" cy="99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905357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3520578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5135799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751020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8366241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OAS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1319" y="2273438"/>
            <a:ext cx="159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MENTOR</a:t>
            </a:r>
            <a:endParaRPr lang="ko-KR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21320" y="4458943"/>
            <a:ext cx="148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MENTEE</a:t>
            </a:r>
            <a:endParaRPr lang="ko-KR" altLang="en-US" sz="2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4BB11E5-A713-411D-932B-F88689D2AD82}"/>
              </a:ext>
            </a:extLst>
          </p:cNvPr>
          <p:cNvSpPr/>
          <p:nvPr/>
        </p:nvSpPr>
        <p:spPr>
          <a:xfrm>
            <a:off x="9981462" y="3931207"/>
            <a:ext cx="1412274" cy="14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yaml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활동내용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40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활동내용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F09E1EC2-F161-4EF9-9E6E-B86881A0887C}"/>
              </a:ext>
            </a:extLst>
          </p:cNvPr>
          <p:cNvCxnSpPr>
            <a:cxnSpLocks/>
          </p:cNvCxnSpPr>
          <p:nvPr/>
        </p:nvCxnSpPr>
        <p:spPr>
          <a:xfrm>
            <a:off x="6096000" y="1228650"/>
            <a:ext cx="0" cy="411480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997E4D-2610-4A9B-90A6-6680C516DC96}"/>
              </a:ext>
            </a:extLst>
          </p:cNvPr>
          <p:cNvSpPr txBox="1"/>
          <p:nvPr/>
        </p:nvSpPr>
        <p:spPr>
          <a:xfrm>
            <a:off x="1370254" y="98958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FC32A6D-4F74-48C9-B526-F06CF24EE8C8}"/>
              </a:ext>
            </a:extLst>
          </p:cNvPr>
          <p:cNvSpPr/>
          <p:nvPr/>
        </p:nvSpPr>
        <p:spPr>
          <a:xfrm>
            <a:off x="6511639" y="5537201"/>
            <a:ext cx="5079999" cy="10691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C34B24-18FA-4696-B662-20C531EB67C2}"/>
              </a:ext>
            </a:extLst>
          </p:cNvPr>
          <p:cNvSpPr txBox="1"/>
          <p:nvPr/>
        </p:nvSpPr>
        <p:spPr>
          <a:xfrm>
            <a:off x="7287108" y="101224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05C4783-61DF-43A5-818C-3BDD07F7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54" y="1358914"/>
            <a:ext cx="3529059" cy="38542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488DE57-E21F-4676-8FE3-6FC5DFC6A347}"/>
              </a:ext>
            </a:extLst>
          </p:cNvPr>
          <p:cNvSpPr/>
          <p:nvPr/>
        </p:nvSpPr>
        <p:spPr>
          <a:xfrm>
            <a:off x="600362" y="5537201"/>
            <a:ext cx="5079999" cy="106911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323D92-27CD-49CF-962D-C458AB62C4E5}"/>
              </a:ext>
            </a:extLst>
          </p:cNvPr>
          <p:cNvSpPr txBox="1"/>
          <p:nvPr/>
        </p:nvSpPr>
        <p:spPr>
          <a:xfrm>
            <a:off x="594784" y="5793238"/>
            <a:ext cx="5079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-HTTP </a:t>
            </a:r>
            <a:r>
              <a:rPr lang="ko-KR" altLang="en-US" sz="1400" dirty="0"/>
              <a:t>통신과 예외 처리에 대한 간단한 예제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예제에 대한 </a:t>
            </a:r>
            <a:r>
              <a:rPr lang="en-US" altLang="ko-KR" sz="1400" dirty="0"/>
              <a:t>API DOC </a:t>
            </a:r>
            <a:r>
              <a:rPr lang="ko-KR" altLang="en-US" sz="1400" dirty="0"/>
              <a:t>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C0165EE-4951-408C-B71A-1F6BD49FBC21}"/>
              </a:ext>
            </a:extLst>
          </p:cNvPr>
          <p:cNvSpPr txBox="1"/>
          <p:nvPr/>
        </p:nvSpPr>
        <p:spPr>
          <a:xfrm>
            <a:off x="6511639" y="5610313"/>
            <a:ext cx="5079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상품속성관리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를 내부적으로 호출하는 </a:t>
            </a:r>
            <a:r>
              <a:rPr lang="ko-KR" altLang="en-US" sz="1400" dirty="0" err="1" smtClean="0"/>
              <a:t>상품개인화정보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구현</a:t>
            </a:r>
            <a:endParaRPr lang="en-US" altLang="ko-KR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상품개인화정보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API</a:t>
            </a:r>
            <a:r>
              <a:rPr lang="ko-KR" altLang="en-US" sz="1400" dirty="0" smtClean="0"/>
              <a:t>의 데이터를 </a:t>
            </a:r>
            <a:r>
              <a:rPr lang="ko-KR" altLang="en-US" sz="1400" dirty="0" err="1" smtClean="0"/>
              <a:t>보기쉬운</a:t>
            </a:r>
            <a:r>
              <a:rPr lang="ko-KR" altLang="en-US" sz="1400" dirty="0" smtClean="0"/>
              <a:t> 형태로 처리해 제공하는 상품 세부정보 </a:t>
            </a:r>
            <a:r>
              <a:rPr lang="en-US" altLang="ko-KR" sz="1400" dirty="0" smtClean="0"/>
              <a:t>API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108" y="1375883"/>
            <a:ext cx="3631371" cy="38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28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74504" y="2475457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고객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63" y="2426045"/>
            <a:ext cx="944881" cy="1049087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6"/>
          </p:cNvCxnSpPr>
          <p:nvPr/>
        </p:nvCxnSpPr>
        <p:spPr>
          <a:xfrm>
            <a:off x="1588904" y="2932657"/>
            <a:ext cx="7518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8904" y="2704368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회원가입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214505" y="2932657"/>
            <a:ext cx="7518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14504" y="2704368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상품검색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43" y="2426045"/>
            <a:ext cx="873760" cy="8028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40742" y="3228911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로그인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880744" y="2950589"/>
            <a:ext cx="75184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0744" y="2704368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주문생성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02" y="2426046"/>
            <a:ext cx="944881" cy="8028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98622" y="3268092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주문처리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32" y="2429262"/>
            <a:ext cx="823589" cy="802866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6546983" y="2929441"/>
            <a:ext cx="1565349" cy="32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12332" y="3228910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주문조회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87" y="3911712"/>
            <a:ext cx="1029060" cy="102906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78" y="3970979"/>
            <a:ext cx="910527" cy="91052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184" y="2475457"/>
            <a:ext cx="802865" cy="802865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stCxn id="22" idx="2"/>
            <a:endCxn id="30" idx="0"/>
          </p:cNvCxnSpPr>
          <p:nvPr/>
        </p:nvCxnSpPr>
        <p:spPr>
          <a:xfrm>
            <a:off x="6074542" y="3514313"/>
            <a:ext cx="0" cy="45666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90791" y="3536555"/>
            <a:ext cx="338554" cy="364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000" dirty="0"/>
              <a:t>출하</a:t>
            </a:r>
          </a:p>
        </p:txBody>
      </p:sp>
      <p:cxnSp>
        <p:nvCxnSpPr>
          <p:cNvPr id="34" name="직선 화살표 연결선 33"/>
          <p:cNvCxnSpPr>
            <a:stCxn id="30" idx="3"/>
            <a:endCxn id="29" idx="1"/>
          </p:cNvCxnSpPr>
          <p:nvPr/>
        </p:nvCxnSpPr>
        <p:spPr>
          <a:xfrm flipV="1">
            <a:off x="6529805" y="4426242"/>
            <a:ext cx="3514282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0"/>
            <a:endCxn id="31" idx="2"/>
          </p:cNvCxnSpPr>
          <p:nvPr/>
        </p:nvCxnSpPr>
        <p:spPr>
          <a:xfrm flipV="1">
            <a:off x="10558617" y="3278322"/>
            <a:ext cx="0" cy="63339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3D16480-F927-41BB-88BE-D61DC8323336}"/>
              </a:ext>
            </a:extLst>
          </p:cNvPr>
          <p:cNvSpPr txBox="1"/>
          <p:nvPr/>
        </p:nvSpPr>
        <p:spPr>
          <a:xfrm>
            <a:off x="600364" y="443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활동내용</a:t>
            </a:r>
            <a:endParaRPr lang="ko-KR" alt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558616" y="3496425"/>
            <a:ext cx="75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배송완료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675161" y="4180021"/>
            <a:ext cx="128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 smtClean="0"/>
              <a:t>택배사에</a:t>
            </a:r>
            <a:r>
              <a:rPr lang="ko-KR" altLang="en-US" sz="1000" dirty="0" smtClean="0"/>
              <a:t> 물품전달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200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812800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04492" y="2532184"/>
            <a:ext cx="3985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/>
              <a:t>Q &amp; A</a:t>
            </a:r>
            <a:endParaRPr lang="ko-KR" altLang="en-US" sz="96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48F638BD-DA30-4A36-AC54-347F30B7C892}"/>
              </a:ext>
            </a:extLst>
          </p:cNvPr>
          <p:cNvCxnSpPr/>
          <p:nvPr/>
        </p:nvCxnSpPr>
        <p:spPr>
          <a:xfrm>
            <a:off x="600364" y="5935785"/>
            <a:ext cx="1099127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2906</TotalTime>
  <Words>844</Words>
  <Application>Microsoft Office PowerPoint</Application>
  <PresentationFormat>와이드스크린</PresentationFormat>
  <Paragraphs>204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60</cp:revision>
  <dcterms:created xsi:type="dcterms:W3CDTF">2021-02-16T07:33:18Z</dcterms:created>
  <dcterms:modified xsi:type="dcterms:W3CDTF">2021-02-24T09:56:13Z</dcterms:modified>
</cp:coreProperties>
</file>