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8" r:id="rId4"/>
    <p:sldId id="261" r:id="rId5"/>
    <p:sldId id="265" r:id="rId6"/>
    <p:sldId id="26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spreadsheets/d/1JTpu7VmrD7dUkvD-FjAzRGmn5hBdEwWoU7JVc_Rugcw/edit#gid=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0.53.30.178:10010/do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417" y="2230419"/>
            <a:ext cx="10757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Task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/ </a:t>
            </a:r>
            <a:r>
              <a:rPr lang="en-US" altLang="ko-KR" dirty="0" smtClean="0"/>
              <a:t>Scrum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E-commerce</a:t>
            </a:r>
            <a:r>
              <a:rPr lang="ko-KR" altLang="en-US" dirty="0" smtClean="0"/>
              <a:t> </a:t>
            </a:r>
            <a:r>
              <a:rPr lang="ko-KR" altLang="en-US" dirty="0" smtClean="0"/>
              <a:t>도메인 이해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API / HTTP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Hello </a:t>
            </a:r>
            <a:r>
              <a:rPr lang="en-US" altLang="ko-KR" dirty="0" smtClean="0"/>
              <a:t>World </a:t>
            </a:r>
            <a:r>
              <a:rPr lang="en-US" altLang="ko-KR" dirty="0" smtClean="0"/>
              <a:t>API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5.  Pair Programming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Code Review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88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Task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/ Scrum</a:t>
            </a:r>
            <a:endParaRPr lang="en-US" altLang="ko-KR" dirty="0"/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824"/>
            <a:ext cx="12192000" cy="4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/>
          <p:cNvCxnSpPr>
            <a:stCxn id="36" idx="0"/>
          </p:cNvCxnSpPr>
          <p:nvPr/>
        </p:nvCxnSpPr>
        <p:spPr>
          <a:xfrm>
            <a:off x="3815415" y="1115230"/>
            <a:ext cx="13200" cy="250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1815" y="3225532"/>
            <a:ext cx="11978640" cy="1798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815" y="36674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고객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74" y="3618080"/>
            <a:ext cx="944881" cy="1049087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6" idx="6"/>
          </p:cNvCxnSpPr>
          <p:nvPr/>
        </p:nvCxnSpPr>
        <p:spPr>
          <a:xfrm>
            <a:off x="996215" y="4124692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62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21816" y="4124692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18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상품검색</a:t>
            </a:r>
            <a:endParaRPr lang="ko-KR" altLang="en-US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54" y="3618080"/>
            <a:ext cx="873760" cy="8028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48053" y="4420946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88055" y="4142624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805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주문생성</a:t>
            </a:r>
            <a:endParaRPr lang="ko-KR" altLang="en-US" sz="1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3" y="3618081"/>
            <a:ext cx="944881" cy="8028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05933" y="4460127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주문처리</a:t>
            </a:r>
            <a:endParaRPr lang="ko-KR" altLang="en-US" sz="10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43" y="3621297"/>
            <a:ext cx="823589" cy="802866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5954294" y="4121476"/>
            <a:ext cx="1565349" cy="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19643" y="4420945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주문조회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E-commerce </a:t>
            </a:r>
            <a:r>
              <a:rPr lang="ko-KR" altLang="en-US" dirty="0" smtClean="0"/>
              <a:t>도메인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36" name="순서도: 처리 35"/>
          <p:cNvSpPr/>
          <p:nvPr/>
        </p:nvSpPr>
        <p:spPr>
          <a:xfrm>
            <a:off x="2834641" y="1115230"/>
            <a:ext cx="1961548" cy="558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상품등록</a:t>
            </a:r>
            <a:endParaRPr lang="ko-KR" altLang="en-US" dirty="0"/>
          </a:p>
        </p:txBody>
      </p:sp>
      <p:sp>
        <p:nvSpPr>
          <p:cNvPr id="37" name="순서도: 처리 36"/>
          <p:cNvSpPr/>
          <p:nvPr/>
        </p:nvSpPr>
        <p:spPr>
          <a:xfrm>
            <a:off x="2834642" y="2478955"/>
            <a:ext cx="1961548" cy="558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노출</a:t>
            </a:r>
            <a:endParaRPr lang="ko-KR" altLang="en-US" dirty="0"/>
          </a:p>
        </p:txBody>
      </p:sp>
      <p:sp>
        <p:nvSpPr>
          <p:cNvPr id="38" name="순서도: 처리 37"/>
          <p:cNvSpPr/>
          <p:nvPr/>
        </p:nvSpPr>
        <p:spPr>
          <a:xfrm>
            <a:off x="2834642" y="1812657"/>
            <a:ext cx="1961547" cy="558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상품검증</a:t>
            </a:r>
            <a:endParaRPr lang="ko-KR" altLang="en-US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62" y="5093433"/>
            <a:ext cx="1029060" cy="102906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89" y="5163014"/>
            <a:ext cx="910527" cy="91052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58" y="3741190"/>
            <a:ext cx="802865" cy="802865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stCxn id="25" idx="2"/>
            <a:endCxn id="44" idx="0"/>
          </p:cNvCxnSpPr>
          <p:nvPr/>
        </p:nvCxnSpPr>
        <p:spPr>
          <a:xfrm>
            <a:off x="5481853" y="4706348"/>
            <a:ext cx="0" cy="4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98102" y="4728590"/>
            <a:ext cx="338554" cy="364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 smtClean="0"/>
              <a:t>출하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44" idx="3"/>
            <a:endCxn id="43" idx="1"/>
          </p:cNvCxnSpPr>
          <p:nvPr/>
        </p:nvCxnSpPr>
        <p:spPr>
          <a:xfrm flipV="1">
            <a:off x="5937116" y="5607963"/>
            <a:ext cx="4430246" cy="1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3" idx="0"/>
            <a:endCxn id="46" idx="2"/>
          </p:cNvCxnSpPr>
          <p:nvPr/>
        </p:nvCxnSpPr>
        <p:spPr>
          <a:xfrm flipH="1" flipV="1">
            <a:off x="10881891" y="4544055"/>
            <a:ext cx="1" cy="54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E-commerce </a:t>
            </a:r>
            <a:r>
              <a:rPr lang="ko-KR" altLang="en-US" dirty="0"/>
              <a:t>도메인 이해하기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2295" y="1546363"/>
            <a:ext cx="6232711" cy="4823555"/>
            <a:chOff x="1612295" y="1546363"/>
            <a:chExt cx="6232711" cy="4823555"/>
          </a:xfrm>
        </p:grpSpPr>
        <p:grpSp>
          <p:nvGrpSpPr>
            <p:cNvPr id="3" name="그룹 2"/>
            <p:cNvGrpSpPr/>
            <p:nvPr/>
          </p:nvGrpSpPr>
          <p:grpSpPr>
            <a:xfrm>
              <a:off x="1612295" y="1546363"/>
              <a:ext cx="6232711" cy="4823555"/>
              <a:chOff x="995083" y="1680881"/>
              <a:chExt cx="6232711" cy="4823555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995083" y="287587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고객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554941" y="2514600"/>
                <a:ext cx="914400" cy="1640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App,</a:t>
                </a:r>
              </a:p>
              <a:p>
                <a:pPr algn="ctr"/>
                <a:r>
                  <a:rPr lang="en-US" altLang="ko-KR" dirty="0"/>
                  <a:t>Web,</a:t>
                </a:r>
              </a:p>
              <a:p>
                <a:pPr algn="ctr"/>
                <a:r>
                  <a:rPr lang="ko-KR" altLang="en-US" dirty="0"/>
                  <a:t>방송</a:t>
                </a: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69341" y="1680881"/>
                <a:ext cx="3361765" cy="33079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GS SHOP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서비스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084794" y="1680881"/>
                <a:ext cx="1143000" cy="33043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고객</a:t>
                </a:r>
                <a:r>
                  <a:rPr lang="en-US" altLang="ko-KR" dirty="0" smtClean="0"/>
                  <a:t>,</a:t>
                </a:r>
              </a:p>
              <a:p>
                <a:pPr algn="ctr"/>
                <a:r>
                  <a:rPr lang="ko-KR" altLang="en-US" dirty="0" smtClean="0"/>
                  <a:t>주문</a:t>
                </a:r>
                <a:r>
                  <a:rPr lang="en-US" altLang="ko-KR" dirty="0"/>
                  <a:t>,</a:t>
                </a:r>
              </a:p>
              <a:p>
                <a:pPr algn="ctr"/>
                <a:r>
                  <a:rPr lang="ko-KR" altLang="en-US" dirty="0"/>
                  <a:t>상품</a:t>
                </a:r>
                <a:r>
                  <a:rPr lang="en-US" altLang="ko-KR" dirty="0"/>
                  <a:t>,</a:t>
                </a:r>
              </a:p>
              <a:p>
                <a:pPr algn="ctr"/>
                <a:r>
                  <a:rPr lang="ko-KR" altLang="en-US" dirty="0"/>
                  <a:t>물류</a:t>
                </a:r>
                <a:r>
                  <a:rPr lang="en-US" altLang="ko-KR" dirty="0"/>
                  <a:t>,</a:t>
                </a:r>
              </a:p>
              <a:p>
                <a:pPr algn="ctr"/>
                <a:r>
                  <a:rPr lang="ko-KR" altLang="en-US" dirty="0"/>
                  <a:t>정산</a:t>
                </a:r>
                <a:r>
                  <a:rPr lang="en-US" altLang="ko-KR" dirty="0"/>
                  <a:t>,</a:t>
                </a:r>
              </a:p>
              <a:p>
                <a:pPr algn="ctr"/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554941" y="500230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협력업체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762016" y="5338133"/>
                <a:ext cx="1299677" cy="11663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임직원</a:t>
                </a:r>
              </a:p>
            </p:txBody>
          </p:sp>
          <p:cxnSp>
            <p:nvCxnSpPr>
              <p:cNvPr id="11" name="직선 연결선 10"/>
              <p:cNvCxnSpPr>
                <a:stCxn id="5" idx="6"/>
                <a:endCxn id="6" idx="1"/>
              </p:cNvCxnSpPr>
              <p:nvPr/>
            </p:nvCxnSpPr>
            <p:spPr>
              <a:xfrm>
                <a:off x="1909483" y="3333073"/>
                <a:ext cx="645458" cy="1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9" idx="7"/>
                <a:endCxn id="7" idx="3"/>
              </p:cNvCxnSpPr>
              <p:nvPr/>
            </p:nvCxnSpPr>
            <p:spPr>
              <a:xfrm flipV="1">
                <a:off x="3335430" y="4504416"/>
                <a:ext cx="626230" cy="6317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stCxn id="7" idx="4"/>
                <a:endCxn id="10" idx="1"/>
              </p:cNvCxnSpPr>
              <p:nvPr/>
            </p:nvCxnSpPr>
            <p:spPr>
              <a:xfrm flipH="1">
                <a:off x="3952349" y="4988858"/>
                <a:ext cx="1197875" cy="520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/>
            <p:cNvSpPr/>
            <p:nvPr/>
          </p:nvSpPr>
          <p:spPr>
            <a:xfrm>
              <a:off x="5869238" y="5230142"/>
              <a:ext cx="1392185" cy="11040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상담원</a:t>
              </a:r>
              <a:endParaRPr lang="ko-KR" altLang="en-US"/>
            </a:p>
          </p:txBody>
        </p:sp>
        <p:cxnSp>
          <p:nvCxnSpPr>
            <p:cNvPr id="17" name="직선 연결선 16"/>
            <p:cNvCxnSpPr>
              <a:stCxn id="14" idx="0"/>
            </p:cNvCxnSpPr>
            <p:nvPr/>
          </p:nvCxnSpPr>
          <p:spPr>
            <a:xfrm flipH="1" flipV="1">
              <a:off x="6384355" y="4754880"/>
              <a:ext cx="180976" cy="475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HTTP /</a:t>
            </a:r>
            <a:r>
              <a:rPr lang="ko-KR" altLang="en-US" dirty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5416" y="2029192"/>
            <a:ext cx="6187440" cy="1595120"/>
            <a:chOff x="548640" y="2265680"/>
            <a:chExt cx="6187440" cy="1595120"/>
          </a:xfrm>
        </p:grpSpPr>
        <p:sp>
          <p:nvSpPr>
            <p:cNvPr id="3" name="직사각형 2"/>
            <p:cNvSpPr/>
            <p:nvPr/>
          </p:nvSpPr>
          <p:spPr>
            <a:xfrm>
              <a:off x="548640" y="2265680"/>
              <a:ext cx="1686560" cy="159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05400" y="2265680"/>
              <a:ext cx="1630680" cy="159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235200" y="2631440"/>
              <a:ext cx="2870200" cy="2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2235200" y="3383280"/>
              <a:ext cx="2870200" cy="2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12110" y="2282428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요청</a:t>
              </a:r>
              <a:r>
                <a:rPr lang="en-US" altLang="ko-KR" dirty="0" smtClean="0"/>
                <a:t>(request)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0160" y="3491468"/>
              <a:ext cx="1720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응답</a:t>
              </a:r>
              <a:r>
                <a:rPr lang="en-US" altLang="ko-KR" dirty="0" smtClean="0"/>
                <a:t>(response)</a:t>
              </a:r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416" y="1136822"/>
            <a:ext cx="745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r>
              <a:rPr lang="en-US" altLang="ko-KR" dirty="0" smtClean="0"/>
              <a:t>API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액세스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웹을 통한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0560" y="3830320"/>
            <a:ext cx="345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 </a:t>
            </a:r>
            <a:r>
              <a:rPr lang="en-US" altLang="ko-KR" dirty="0" smtClean="0"/>
              <a:t>-&gt; 2xx status code</a:t>
            </a:r>
          </a:p>
          <a:p>
            <a:r>
              <a:rPr lang="en-US" altLang="ko-KR" dirty="0" smtClean="0"/>
              <a:t>Client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-&gt; 4xx status code</a:t>
            </a:r>
          </a:p>
          <a:p>
            <a:r>
              <a:rPr lang="en-US" altLang="ko-KR" dirty="0" smtClean="0"/>
              <a:t>Server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-&gt; 5xx status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</a:t>
            </a:r>
            <a:r>
              <a:rPr lang="en-US" altLang="ko-KR" dirty="0" smtClean="0"/>
              <a:t>Hello World API</a:t>
            </a:r>
            <a:endParaRPr lang="en-US" altLang="ko-KR" dirty="0"/>
          </a:p>
        </p:txBody>
      </p: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824"/>
            <a:ext cx="12192000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06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Pair Programming  &amp;  </a:t>
            </a:r>
            <a:r>
              <a:rPr lang="ko-KR" altLang="en-US" dirty="0" smtClean="0"/>
              <a:t>코드리뷰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" y="924560"/>
            <a:ext cx="118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페어프로그래밍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코드리뷰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6824"/>
            <a:ext cx="6622182" cy="6051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5600" y="995680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9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131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2021-02-16T07:33:18Z</dcterms:created>
  <dcterms:modified xsi:type="dcterms:W3CDTF">2021-02-18T09:08:29Z</dcterms:modified>
</cp:coreProperties>
</file>