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3146" y="626110"/>
            <a:ext cx="9211733" cy="1082675"/>
          </a:xfrm>
        </p:spPr>
        <p:txBody>
          <a:bodyPr/>
          <a:lstStyle/>
          <a:p>
            <a:r>
              <a:rPr lang="en-US" dirty="0"/>
              <a:t>Introduce the </a:t>
            </a:r>
            <a:r>
              <a:rPr lang="en-US" dirty="0">
                <a:sym typeface="+mn-ea"/>
              </a:rPr>
              <a:t>web site</a:t>
            </a:r>
            <a:r>
              <a:rPr lang="en-US" dirty="0"/>
              <a:t> “BIG MOTORS”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40" y="1708785"/>
            <a:ext cx="6221730" cy="889000"/>
          </a:xfrm>
        </p:spPr>
        <p:txBody>
          <a:bodyPr/>
          <a:lstStyle/>
          <a:p>
            <a:r>
              <a:rPr lang="en-US"/>
              <a:t>Group 5 Web Wizardry Warriors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400040" y="2819400"/>
            <a:ext cx="66160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M23W7440	Prabhath Dilshan Landekumbura(Team Leader)</a:t>
            </a:r>
            <a:endParaRPr lang="en-US" sz="1600"/>
          </a:p>
          <a:p>
            <a:endParaRPr lang="en-US" sz="1600"/>
          </a:p>
          <a:p>
            <a:r>
              <a:rPr lang="en-US" sz="1600"/>
              <a:t>M23W7281	Walakumburage Janaka Nalaka Priyantha</a:t>
            </a:r>
            <a:endParaRPr lang="en-US" sz="1600"/>
          </a:p>
          <a:p>
            <a:endParaRPr lang="en-US" sz="1600"/>
          </a:p>
          <a:p>
            <a:r>
              <a:rPr lang="en-US" sz="1600"/>
              <a:t>M24W0633	Kanakarathne Kasun Madhawa</a:t>
            </a:r>
            <a:endParaRPr lang="en-US" sz="1600"/>
          </a:p>
          <a:p>
            <a:endParaRPr lang="en-US" sz="1600"/>
          </a:p>
          <a:p>
            <a:r>
              <a:rPr lang="en-US" sz="1600"/>
              <a:t>M23W7397	Malavi Arachchi Gamage Chamara </a:t>
            </a:r>
            <a:endParaRPr 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dirty="0">
                <a:sym typeface="+mn-ea"/>
              </a:rPr>
              <a:t>This is the website for BIG MOTORS, a company providing automobile services.</a:t>
            </a:r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The website aims to inform customers about our services.</a:t>
            </a:r>
            <a:endParaRPr lang="en-US" dirty="0">
              <a:sym typeface="+mn-ea"/>
            </a:endParaRPr>
          </a:p>
          <a:p>
            <a:endParaRPr lang="en-US"/>
          </a:p>
          <a:p>
            <a:r>
              <a:rPr lang="en-US" dirty="0">
                <a:sym typeface="+mn-ea"/>
              </a:rPr>
              <a:t>Our target audience includes car owners in Japan who need reliable repair and maintenance services.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Website Features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9595485" cy="4953000"/>
          </a:xfrm>
        </p:spPr>
        <p:txBody>
          <a:bodyPr/>
          <a:p>
            <a:r>
              <a:rPr lang="en-US"/>
              <a:t>Contains</a:t>
            </a:r>
            <a:endParaRPr lang="en-US"/>
          </a:p>
          <a:p>
            <a:pPr lvl="1"/>
            <a:r>
              <a:rPr lang="en-US" sz="2000"/>
              <a:t>5 .HTML files &amp;  3 .CSS files</a:t>
            </a:r>
            <a:endParaRPr lang="en-US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b="1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Home:</a:t>
            </a:r>
            <a:r>
              <a:rPr lang="en-US" altLang="en-US" sz="1600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 "Introduction to BIG MOTORS, key highlights, booking form, Google Maps integration."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b="1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Services:</a:t>
            </a:r>
            <a:r>
              <a:rPr lang="en-US" altLang="en-US" sz="1600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 "Detailed overview of services offered."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b="1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Repair:</a:t>
            </a:r>
            <a:r>
              <a:rPr lang="en-US" altLang="en-US" sz="1600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 "Information on repair services."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b="1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Accident Repair:</a:t>
            </a:r>
            <a:r>
              <a:rPr lang="en-US" altLang="en-US" sz="1600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 "Details on accident repair services."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b="1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Other Services:</a:t>
            </a:r>
            <a:r>
              <a:rPr lang="en-US" altLang="en-US" sz="1600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 "Additional services like roadside assistance."</a:t>
            </a:r>
            <a:endParaRPr lang="en-US" altLang="en-US" sz="1600" dirty="0">
              <a:ln>
                <a:noFill/>
              </a:ln>
              <a:effectLst/>
              <a:latin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31875" y="4083050"/>
            <a:ext cx="5384800" cy="1724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805" y="2735580"/>
            <a:ext cx="3261360" cy="27101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Features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781030" cy="4953000"/>
          </a:xfrm>
        </p:spPr>
        <p:txBody>
          <a:bodyPr/>
          <a:p>
            <a:r>
              <a:rPr lang="en-US" sz="3000"/>
              <a:t>Navigation bar - </a:t>
            </a:r>
            <a:r>
              <a:rPr lang="en-US" sz="3000" dirty="0">
                <a:sym typeface="+mn-ea"/>
              </a:rPr>
              <a:t>easy access to all pages</a:t>
            </a:r>
            <a:endParaRPr lang="en-US" sz="3000" dirty="0">
              <a:sym typeface="+mn-ea"/>
            </a:endParaRPr>
          </a:p>
          <a:p>
            <a:r>
              <a:rPr lang="en-US" sz="3000"/>
              <a:t>Carousel section - allowing users to photos of services provided by company</a:t>
            </a:r>
            <a:endParaRPr lang="en-US" sz="3000"/>
          </a:p>
          <a:p>
            <a:r>
              <a:rPr lang="en-US" sz="3000"/>
              <a:t>Booking form - </a:t>
            </a:r>
            <a:r>
              <a:rPr lang="en-US" sz="3000" dirty="0">
                <a:sym typeface="+mn-ea"/>
              </a:rPr>
              <a:t>booking form to schedule services</a:t>
            </a:r>
            <a:endParaRPr lang="en-US" sz="3000"/>
          </a:p>
          <a:p>
            <a:r>
              <a:rPr lang="en-US" sz="3000"/>
              <a:t>Google map iframe - </a:t>
            </a:r>
            <a:r>
              <a:rPr lang="en-US" sz="3000" dirty="0">
                <a:sym typeface="+mn-ea"/>
              </a:rPr>
              <a:t>Maps to show our location</a:t>
            </a:r>
            <a:endParaRPr lang="en-US" sz="3000" dirty="0">
              <a:sym typeface="+mn-ea"/>
            </a:endParaRPr>
          </a:p>
          <a:p>
            <a:r>
              <a:rPr lang="en-US" sz="3000"/>
              <a:t>Social media hyperlinks - </a:t>
            </a:r>
            <a:r>
              <a:rPr lang="en-US" sz="3000" dirty="0">
                <a:sym typeface="+mn-ea"/>
              </a:rPr>
              <a:t>Links to social media pages</a:t>
            </a:r>
            <a:endParaRPr lang="en-US" sz="3000"/>
          </a:p>
          <a:p>
            <a:r>
              <a:rPr lang="en-US" sz="3000"/>
              <a:t>Back to top floating button - </a:t>
            </a:r>
            <a:r>
              <a:rPr lang="en-US" sz="3000" dirty="0">
                <a:sym typeface="+mn-ea"/>
              </a:rPr>
              <a:t>S</a:t>
            </a:r>
            <a:r>
              <a:rPr lang="en-US" sz="3000" dirty="0">
                <a:sym typeface="+mn-ea"/>
              </a:rPr>
              <a:t>croll to top button for user convenience</a:t>
            </a:r>
            <a:endParaRPr lang="en-US" sz="3000" dirty="0">
              <a:sym typeface="+mn-ea"/>
            </a:endParaRPr>
          </a:p>
          <a:p>
            <a:r>
              <a:rPr lang="en-US" sz="3000"/>
              <a:t>Responsive to screen sizes - Allows better users expiriance</a:t>
            </a:r>
            <a:endParaRPr lang="en-US"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Website Improvements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257155" cy="4953000"/>
          </a:xfrm>
        </p:spPr>
        <p:txBody>
          <a:bodyPr/>
          <a:p>
            <a:r>
              <a:rPr lang="en-US"/>
              <a:t>want to improve the process of saving form data to the database.</a:t>
            </a:r>
            <a:endParaRPr lang="en-US"/>
          </a:p>
          <a:p>
            <a:r>
              <a:rPr lang="en-US" dirty="0">
                <a:sym typeface="+mn-ea"/>
              </a:rPr>
              <a:t>Include customer testimonials and reviews to build trust.</a:t>
            </a:r>
            <a:endParaRPr lang="en-US" dirty="0">
              <a:sym typeface="+mn-ea"/>
            </a:endParaRPr>
          </a:p>
          <a:p>
            <a:r>
              <a:rPr lang="en-US"/>
              <a:t>include media gallery</a:t>
            </a:r>
            <a:endParaRPr lang="en-US"/>
          </a:p>
          <a:p>
            <a:r>
              <a:rPr lang="en-US" dirty="0">
                <a:sym typeface="+mn-ea"/>
              </a:rPr>
              <a:t>Enhance the design to make it more attractive and user-friendly</a:t>
            </a:r>
            <a:endParaRPr lang="en-US" dirty="0">
              <a:sym typeface="+mn-ea"/>
            </a:endParaRPr>
          </a:p>
          <a:p>
            <a:pPr lvl="1"/>
            <a:r>
              <a:rPr lang="en-US"/>
              <a:t>use more animation.</a:t>
            </a:r>
            <a:endParaRPr lang="en-US"/>
          </a:p>
          <a:p>
            <a:pPr lvl="1"/>
            <a:r>
              <a:rPr lang="en-US"/>
              <a:t>use attractive background colors and images.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Code Review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735310" cy="4953000"/>
          </a:xfrm>
        </p:spPr>
        <p:txBody>
          <a:bodyPr/>
          <a:p>
            <a:r>
              <a:rPr lang="en-US"/>
              <a:t>For the Index.html</a:t>
            </a:r>
            <a:endParaRPr lang="en-US"/>
          </a:p>
          <a:p>
            <a:pPr lvl="1"/>
            <a:r>
              <a:rPr lang="en-US"/>
              <a:t>Used </a:t>
            </a:r>
            <a:r>
              <a:rPr lang="en-US">
                <a:solidFill>
                  <a:srgbClr val="0070C0"/>
                </a:solidFill>
              </a:rPr>
              <a:t>display : grid;</a:t>
            </a:r>
            <a:endParaRPr lang="en-US"/>
          </a:p>
          <a:p>
            <a:pPr lvl="1"/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@media (min-width: xxx px)</a:t>
            </a:r>
            <a:r>
              <a:rPr lang="en-US"/>
              <a:t> 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5" name="Picture 4" descr="Capture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4255" y="3108325"/>
            <a:ext cx="1668145" cy="2674620"/>
          </a:xfrm>
          <a:prstGeom prst="rect">
            <a:avLst/>
          </a:prstGeom>
        </p:spPr>
      </p:pic>
      <p:pic>
        <p:nvPicPr>
          <p:cNvPr id="6" name="Picture 5" descr="Cap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65" y="2919730"/>
            <a:ext cx="4032250" cy="3051810"/>
          </a:xfrm>
          <a:prstGeom prst="rect">
            <a:avLst/>
          </a:prstGeom>
        </p:spPr>
      </p:pic>
      <p:pic>
        <p:nvPicPr>
          <p:cNvPr id="7" name="Picture 6" descr="Capture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690" y="2869565"/>
            <a:ext cx="2421890" cy="325818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778000" y="6186805"/>
            <a:ext cx="1541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Larg Screens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028690" y="6186805"/>
            <a:ext cx="2811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Tablets and small screens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0154285" y="6186805"/>
            <a:ext cx="1719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Mobile screens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Code Review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  <a:p>
            <a:r>
              <a:rPr lang="en-US" sz="3200">
                <a:sym typeface="+mn-ea"/>
              </a:rPr>
              <a:t>For the sub pages</a:t>
            </a:r>
            <a:endParaRPr lang="en-US" sz="3200"/>
          </a:p>
          <a:p>
            <a:pPr lvl="1"/>
            <a:r>
              <a:rPr lang="en-US" sz="3200">
                <a:sym typeface="+mn-ea"/>
              </a:rPr>
              <a:t>Used</a:t>
            </a:r>
            <a:r>
              <a:rPr lang="en-US" sz="3200">
                <a:solidFill>
                  <a:srgbClr val="0070C0"/>
                </a:solidFill>
                <a:sym typeface="+mn-ea"/>
              </a:rPr>
              <a:t> display : flex ;</a:t>
            </a:r>
            <a:endParaRPr lang="en-US" sz="3200">
              <a:solidFill>
                <a:srgbClr val="0070C0"/>
              </a:solidFill>
            </a:endParaRPr>
          </a:p>
          <a:p>
            <a:r>
              <a:rPr lang="en-US"/>
              <a:t>Code is influenced by</a:t>
            </a:r>
            <a:endParaRPr lang="en-US"/>
          </a:p>
          <a:p>
            <a:pPr lvl="1"/>
            <a:r>
              <a:rPr lang="en-US"/>
              <a:t>Class lecture</a:t>
            </a:r>
            <a:endParaRPr lang="en-US"/>
          </a:p>
        </p:txBody>
      </p:sp>
      <p:pic>
        <p:nvPicPr>
          <p:cNvPr id="5" name="Content Placeholder 4" descr="Capture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03390" y="1174750"/>
            <a:ext cx="3718560" cy="15316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930" y="3812540"/>
            <a:ext cx="5539740" cy="24041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710" y="4474210"/>
            <a:ext cx="4408805" cy="1289685"/>
          </a:xfrm>
        </p:spPr>
        <p:txBody>
          <a:bodyPr/>
          <a:p>
            <a:r>
              <a:rPr lang="en-US" sz="5400">
                <a:sym typeface="+mn-ea"/>
              </a:rPr>
              <a:t>Thank you!!</a:t>
            </a:r>
            <a:endParaRPr lang="en-US" sz="54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1743</Words>
  <Application>WPS Presentation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 the web site “BIG MOTORS” </dc:title>
  <dc:creator>HP</dc:creator>
  <cp:lastModifiedBy>HP</cp:lastModifiedBy>
  <cp:revision>4</cp:revision>
  <dcterms:created xsi:type="dcterms:W3CDTF">2024-07-23T12:16:54Z</dcterms:created>
  <dcterms:modified xsi:type="dcterms:W3CDTF">2024-07-23T12:23:28Z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9F9E53B1F48C4583BEB4C1F0BABA0398</vt:lpwstr>
  </property>
  <property fmtid="{D5CDD505-2E9C-101B-9397-08002B2CF9AE}" pid="3" name="KSOProductBuildVer">
    <vt:lpwstr>1033-11.2.0.11537</vt:lpwstr>
  </property>
</Properties>
</file>