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8" r:id="rId2"/>
    <p:sldId id="268" r:id="rId3"/>
    <p:sldId id="259" r:id="rId4"/>
    <p:sldId id="265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he-I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לחץ על הסמל כדי להוסיף תמונה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596043-99B1-44FE-B25A-CA8A7667BB94}" type="datetimeFigureOut">
              <a:rPr lang="he-IL" smtClean="0"/>
              <a:t>כ"ט/כסלו/תשע"ג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0CABA4-C655-4CF3-918D-A385C0B8AC26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בסבב זה התכנון שלנו היה ליצור את ה-</a:t>
            </a:r>
            <a:r>
              <a:rPr lang="en-US" dirty="0"/>
              <a:t>GUI</a:t>
            </a:r>
            <a:r>
              <a:rPr lang="he-IL" dirty="0"/>
              <a:t> הבסיסי של המערכת על מנת שנוכל להראות ללקוח ואותו לפתח בהמשך.</a:t>
            </a:r>
          </a:p>
          <a:p>
            <a:pPr lvl="0"/>
            <a:r>
              <a:rPr lang="he-IL" dirty="0"/>
              <a:t>הקושי העיקרי בסבב זה, היה לימוד סביבת הפיתוח. קושי זה עדיין קיים אך אנו נעזרים באנשי מקצוע ובאינטרנט על מנת להתגבר על כך.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המוצר הנוכחי עומד בדרישות הלקוח להן התחייבנו עד עתה, בניית מסכי ה- </a:t>
            </a:r>
            <a:r>
              <a:rPr lang="en-US" dirty="0"/>
              <a:t>GUI</a:t>
            </a:r>
            <a:r>
              <a:rPr lang="he-IL" dirty="0"/>
              <a:t> הראשוניים. </a:t>
            </a:r>
          </a:p>
          <a:p>
            <a:endParaRPr lang="he-IL" dirty="0"/>
          </a:p>
          <a:p>
            <a:r>
              <a:rPr lang="he-IL" dirty="0"/>
              <a:t>בסבב זה תוכננו ונבנו שני מסכים עיקריים:</a:t>
            </a:r>
          </a:p>
          <a:p>
            <a:pPr lvl="1"/>
            <a:r>
              <a:rPr lang="he-IL" sz="2800" dirty="0"/>
              <a:t>מסך הכניסה למערכת.</a:t>
            </a:r>
          </a:p>
          <a:p>
            <a:pPr lvl="1"/>
            <a:r>
              <a:rPr lang="he-IL" sz="2800" dirty="0"/>
              <a:t>מסך מערכת השעות.</a:t>
            </a:r>
          </a:p>
          <a:p>
            <a:pPr marL="137160" lv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8709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he-IL" dirty="0"/>
              <a:t>מסך הכניסה למערכת.</a:t>
            </a:r>
          </a:p>
          <a:p>
            <a:endParaRPr lang="he-IL" dirty="0"/>
          </a:p>
        </p:txBody>
      </p:sp>
      <p:pic>
        <p:nvPicPr>
          <p:cNvPr id="1026" name="Picture 2" descr="C:\Users\Sara\Desktop\login-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5943600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he-IL" dirty="0"/>
              <a:t>מסך </a:t>
            </a:r>
            <a:r>
              <a:rPr lang="he-IL" dirty="0"/>
              <a:t>מערכת השעות.</a:t>
            </a:r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5" name="Picture 2" descr="C:\Users\Sara\Desktop\sceduler-win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34970" cy="32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79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he-IL" sz="3200" b="1" u="sng" dirty="0" smtClean="0"/>
              <a:t>הפקת לקחים:</a:t>
            </a:r>
            <a:endParaRPr lang="he-IL" sz="3200" b="1" u="sng" dirty="0"/>
          </a:p>
          <a:p>
            <a:pPr lvl="0"/>
            <a:r>
              <a:rPr lang="he-IL" dirty="0"/>
              <a:t>לשיפור דרך העבודה, הסקנו שעל מנת לעמוד בלוחות הזמנים ובכדי להימנע מטעויות, לפני כל סבב נפגש עם אנשי מקצוע ונוודא שיש בידנו את הכלים הנכונים והבנה מלאה לפיתוח הקרב.</a:t>
            </a:r>
            <a:endParaRPr lang="en-US" dirty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he-IL" sz="2800" dirty="0"/>
              <a:t>נוסיף ונציין כי הקבוצה עובדת בצורה טובה, אנו נפגשים לעיתים קרובות (פעמיים בשבוע) והתקשורת בינינו טובה.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3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b="1" u="sng" dirty="0"/>
              <a:t>לסיכום:</a:t>
            </a:r>
            <a:endParaRPr lang="en-US" sz="3200" b="1" u="sng" dirty="0"/>
          </a:p>
          <a:p>
            <a:r>
              <a:rPr lang="he-IL" dirty="0"/>
              <a:t>הפרויקט מתקדם לפי התכנון ובתיאום מלא עם הלקוח</a:t>
            </a:r>
            <a:r>
              <a:rPr lang="he-IL" dirty="0"/>
              <a:t>.</a:t>
            </a:r>
          </a:p>
          <a:p>
            <a:r>
              <a:rPr lang="he-IL" dirty="0"/>
              <a:t>בתכנון הסבב הבא הוחלט להמיר את המסכים שבנינו בסבב זה מאפליקציית חלונות לאפליקציית </a:t>
            </a:r>
            <a:r>
              <a:rPr lang="en-US" dirty="0"/>
              <a:t>WEB</a:t>
            </a:r>
            <a:r>
              <a:rPr lang="he-IL" dirty="0"/>
              <a:t>.</a:t>
            </a:r>
            <a:endParaRPr lang="he-IL" dirty="0"/>
          </a:p>
          <a:p>
            <a:r>
              <a:rPr lang="he-IL" dirty="0"/>
              <a:t>הסיכון העיקרי שהוא לימוד סביבת הפיתוח עדיין קיים, אך כעת לאחר הסבב הראשון הפקנו לקחים לסבבים הבאים, הבנו שעלינו לשפר את דרכי העבודה, לצפות מראש אילוצים ולהתאים את תוכן </a:t>
            </a:r>
            <a:r>
              <a:rPr lang="he-IL" dirty="0" err="1"/>
              <a:t>האיטרציה</a:t>
            </a:r>
            <a:r>
              <a:rPr lang="he-IL" dirty="0"/>
              <a:t> בהתאם.</a:t>
            </a:r>
            <a:endParaRPr lang="en-US" dirty="0"/>
          </a:p>
          <a:p>
            <a:r>
              <a:rPr lang="he-IL" dirty="0"/>
              <a:t>הלקוח מרוצה מעבודתנו והתקדמותנו עד כה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</a:t>
            </a:r>
            <a:r>
              <a:rPr lang="en-US" dirty="0" err="1" smtClean="0"/>
              <a:t>Sceduler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b="1" u="sng" dirty="0" smtClean="0"/>
              <a:t>משימות להמשך:</a:t>
            </a:r>
            <a:endParaRPr lang="en-US" sz="3200" b="1" u="sng" dirty="0"/>
          </a:p>
          <a:p>
            <a:r>
              <a:rPr lang="he-IL" dirty="0"/>
              <a:t>המשימה העיקרית לסבב הבא היא להמיר </a:t>
            </a:r>
            <a:r>
              <a:rPr lang="he-IL" dirty="0"/>
              <a:t>את המסכים שבנינו בסבב זה מאפליקציית חלונות לאפליקציית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endParaRPr lang="en-US" dirty="0"/>
          </a:p>
          <a:p>
            <a:r>
              <a:rPr lang="he-IL" dirty="0"/>
              <a:t>כמו כן עדכנו את המשימות של השלבים הבאים בהתאם להתקדמותנו.</a:t>
            </a:r>
          </a:p>
        </p:txBody>
      </p:sp>
    </p:spTree>
    <p:extLst>
      <p:ext uri="{BB962C8B-B14F-4D97-AF65-F5344CB8AC3E}">
        <p14:creationId xmlns:p14="http://schemas.microsoft.com/office/powerpoint/2010/main" val="27266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סגה">
  <a:themeElements>
    <a:clrScheme name="פסגה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פסגה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פסגה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פסגה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254</Words>
  <Application>Microsoft Office PowerPoint</Application>
  <PresentationFormat>‫הצגה על המסך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פסגה</vt:lpstr>
      <vt:lpstr>Lecturer Sceduler</vt:lpstr>
      <vt:lpstr>Lecturer Sceduler</vt:lpstr>
      <vt:lpstr>Lecturer Sceduler</vt:lpstr>
      <vt:lpstr>Lecturer Sceduler</vt:lpstr>
      <vt:lpstr>Lecturer Sceduler</vt:lpstr>
      <vt:lpstr>Lecturer Sceduler</vt:lpstr>
      <vt:lpstr>Lecturer Sceduler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Haviv</dc:creator>
  <cp:lastModifiedBy>Haviv</cp:lastModifiedBy>
  <cp:revision>10</cp:revision>
  <dcterms:created xsi:type="dcterms:W3CDTF">2012-12-11T22:17:39Z</dcterms:created>
  <dcterms:modified xsi:type="dcterms:W3CDTF">2012-12-13T18:00:21Z</dcterms:modified>
</cp:coreProperties>
</file>