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7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D695-0737-42ED-B942-56F3AB5A22F8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7EF0E-7EA0-48CE-BAB2-637A0A1DF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25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D695-0737-42ED-B942-56F3AB5A22F8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7EF0E-7EA0-48CE-BAB2-637A0A1DF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9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D695-0737-42ED-B942-56F3AB5A22F8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7EF0E-7EA0-48CE-BAB2-637A0A1DFB3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1910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D695-0737-42ED-B942-56F3AB5A22F8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7EF0E-7EA0-48CE-BAB2-637A0A1DF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59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D695-0737-42ED-B942-56F3AB5A22F8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7EF0E-7EA0-48CE-BAB2-637A0A1DFB3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4076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D695-0737-42ED-B942-56F3AB5A22F8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7EF0E-7EA0-48CE-BAB2-637A0A1DF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89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D695-0737-42ED-B942-56F3AB5A22F8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7EF0E-7EA0-48CE-BAB2-637A0A1DF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641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D695-0737-42ED-B942-56F3AB5A22F8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7EF0E-7EA0-48CE-BAB2-637A0A1DF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67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D695-0737-42ED-B942-56F3AB5A22F8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7EF0E-7EA0-48CE-BAB2-637A0A1DF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8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D695-0737-42ED-B942-56F3AB5A22F8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7EF0E-7EA0-48CE-BAB2-637A0A1DF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33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D695-0737-42ED-B942-56F3AB5A22F8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7EF0E-7EA0-48CE-BAB2-637A0A1DF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16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D695-0737-42ED-B942-56F3AB5A22F8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7EF0E-7EA0-48CE-BAB2-637A0A1DF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94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D695-0737-42ED-B942-56F3AB5A22F8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7EF0E-7EA0-48CE-BAB2-637A0A1DF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5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D695-0737-42ED-B942-56F3AB5A22F8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7EF0E-7EA0-48CE-BAB2-637A0A1DF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D695-0737-42ED-B942-56F3AB5A22F8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7EF0E-7EA0-48CE-BAB2-637A0A1DF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20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D695-0737-42ED-B942-56F3AB5A22F8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7EF0E-7EA0-48CE-BAB2-637A0A1DF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8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bg1"/>
            </a:gs>
            <a:gs pos="72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8D695-0737-42ED-B942-56F3AB5A22F8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707EF0E-7EA0-48CE-BAB2-637A0A1DF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039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49" r:id="rId12"/>
    <p:sldLayoutId id="2147483850" r:id="rId13"/>
    <p:sldLayoutId id="2147483851" r:id="rId14"/>
    <p:sldLayoutId id="2147483852" r:id="rId15"/>
    <p:sldLayoutId id="21474838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5787" y="77257"/>
            <a:ext cx="8534400" cy="845689"/>
          </a:xfrm>
        </p:spPr>
        <p:txBody>
          <a:bodyPr>
            <a:noAutofit/>
          </a:bodyPr>
          <a:lstStyle/>
          <a:p>
            <a:pPr algn="ctr"/>
            <a:r>
              <a:rPr lang="en-US" sz="6000" u="sng" dirty="0" smtClean="0">
                <a:solidFill>
                  <a:srgbClr val="3333CC"/>
                </a:solidFill>
                <a:latin typeface="Franklin Gothic Heavy" panose="020B0903020102020204" pitchFamily="34" charset="0"/>
              </a:rPr>
              <a:t>ABOUT PAGE</a:t>
            </a:r>
            <a:endParaRPr lang="en-US" sz="6000" u="sng" dirty="0">
              <a:solidFill>
                <a:srgbClr val="3333CC"/>
              </a:solidFill>
              <a:latin typeface="Franklin Gothic Heavy" panose="020B0903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500" y="1065821"/>
            <a:ext cx="5355350" cy="559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88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7751" y="137584"/>
            <a:ext cx="9725024" cy="967316"/>
          </a:xfrm>
        </p:spPr>
        <p:txBody>
          <a:bodyPr/>
          <a:lstStyle/>
          <a:p>
            <a:pPr algn="ctr"/>
            <a:r>
              <a:rPr lang="en-US" u="sng" dirty="0" smtClean="0">
                <a:solidFill>
                  <a:srgbClr val="3333CC"/>
                </a:solidFill>
                <a:latin typeface="Franklin Gothic Heavy" panose="020B0903020102020204" pitchFamily="34" charset="0"/>
              </a:rPr>
              <a:t>WORKLOAD DIVISION PLAN</a:t>
            </a:r>
            <a:endParaRPr lang="en-US" u="sng" dirty="0">
              <a:solidFill>
                <a:srgbClr val="3333CC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2352675"/>
            <a:ext cx="7766936" cy="2795057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– </a:t>
            </a:r>
            <a:r>
              <a:rPr lang="en-US" sz="2800" b="1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Kasun</a:t>
            </a:r>
            <a:r>
              <a:rPr lang="en-US" sz="28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Jayasanka</a:t>
            </a:r>
            <a:endParaRPr lang="en-US" sz="2800" b="1" dirty="0" smtClean="0">
              <a:solidFill>
                <a:schemeClr val="bg2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Courses – </a:t>
            </a:r>
            <a:r>
              <a:rPr lang="en-US" sz="2800" b="1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Mihiliya</a:t>
            </a:r>
            <a:r>
              <a:rPr lang="en-US" sz="28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Maheshika</a:t>
            </a:r>
            <a:endParaRPr lang="en-US" sz="2800" b="1" dirty="0" smtClean="0">
              <a:solidFill>
                <a:schemeClr val="bg2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</a:t>
            </a:r>
            <a:r>
              <a:rPr 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 </a:t>
            </a:r>
            <a:r>
              <a:rPr lang="en-US" sz="28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2800" b="1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Malintha</a:t>
            </a:r>
            <a:r>
              <a:rPr lang="en-US" sz="28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Kavinda</a:t>
            </a:r>
            <a:endParaRPr lang="en-US" sz="2800" b="1" dirty="0" smtClean="0">
              <a:solidFill>
                <a:schemeClr val="bg2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– </a:t>
            </a:r>
            <a:r>
              <a:rPr lang="en-US" sz="2800" b="1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Amasha</a:t>
            </a:r>
            <a:r>
              <a:rPr lang="en-US" sz="28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Shivoni</a:t>
            </a:r>
            <a:endParaRPr lang="en-US" sz="2800" b="1" dirty="0">
              <a:solidFill>
                <a:schemeClr val="bg2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03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</TotalTime>
  <Words>22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Franklin Gothic Heavy</vt:lpstr>
      <vt:lpstr>Trebuchet MS</vt:lpstr>
      <vt:lpstr>Wingdings 3</vt:lpstr>
      <vt:lpstr>Facet</vt:lpstr>
      <vt:lpstr>ABOUT PAGE</vt:lpstr>
      <vt:lpstr>WORKLOAD DIVISION PLAN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PAGE</dc:title>
  <dc:creator>MALINTHA</dc:creator>
  <cp:lastModifiedBy>MALINTHA</cp:lastModifiedBy>
  <cp:revision>7</cp:revision>
  <dcterms:created xsi:type="dcterms:W3CDTF">2022-07-17T07:51:09Z</dcterms:created>
  <dcterms:modified xsi:type="dcterms:W3CDTF">2022-07-17T08:56:48Z</dcterms:modified>
</cp:coreProperties>
</file>