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75" r:id="rId2"/>
    <p:sldId id="27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6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7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0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500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7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3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34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6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1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2C7FD4-D8F4-4A76-811F-12411A15CF5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D9B99-CF77-4775-826A-34DE7825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65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B5A7-3246-B585-3672-3E12F823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71" y="202172"/>
            <a:ext cx="7939095" cy="1531600"/>
          </a:xfrm>
        </p:spPr>
        <p:txBody>
          <a:bodyPr>
            <a:noAutofit/>
          </a:bodyPr>
          <a:lstStyle/>
          <a:p>
            <a:r>
              <a:rPr lang="en-US" sz="5333" b="1" dirty="0"/>
              <a:t>What We Selected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A62AD-7375-D0EA-A662-5BEFD3D3CCEA}"/>
              </a:ext>
            </a:extLst>
          </p:cNvPr>
          <p:cNvSpPr txBox="1"/>
          <p:nvPr/>
        </p:nvSpPr>
        <p:spPr>
          <a:xfrm>
            <a:off x="1732375" y="2055821"/>
            <a:ext cx="11056525" cy="2226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/>
            <a:r>
              <a:rPr lang="en-US" sz="4267" dirty="0">
                <a:solidFill>
                  <a:srgbClr val="FFFFFF"/>
                </a:solidFill>
                <a:latin typeface="Montserrat Medium" panose="00000600000000000000" pitchFamily="2" charset="0"/>
              </a:rPr>
              <a:t>Front end of an Education Website</a:t>
            </a:r>
            <a:endParaRPr lang="en-US" sz="4267" dirty="0">
              <a:latin typeface="Montserrat Medium" panose="00000600000000000000" pitchFamily="2" charset="0"/>
            </a:endParaRPr>
          </a:p>
          <a:p>
            <a:pPr marL="609585"/>
            <a:r>
              <a:rPr lang="en-US" sz="4267" dirty="0">
                <a:solidFill>
                  <a:srgbClr val="FFFFFF"/>
                </a:solidFill>
                <a:latin typeface="Montserrat Medium" panose="00000600000000000000" pitchFamily="2" charset="0"/>
              </a:rPr>
              <a:t>Content</a:t>
            </a:r>
          </a:p>
          <a:p>
            <a:br>
              <a:rPr lang="en-US" sz="2667" dirty="0">
                <a:latin typeface="Montserrat Medium" panose="00000600000000000000" pitchFamily="2" charset="0"/>
              </a:rPr>
            </a:br>
            <a:endParaRPr lang="en-US" sz="2667" dirty="0">
              <a:latin typeface="Montserrat Medium" panose="000006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C63C6-6188-CFF2-AA77-9696F5C31075}"/>
              </a:ext>
            </a:extLst>
          </p:cNvPr>
          <p:cNvSpPr txBox="1"/>
          <p:nvPr/>
        </p:nvSpPr>
        <p:spPr>
          <a:xfrm>
            <a:off x="3070578" y="3427933"/>
            <a:ext cx="53735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Montserrat Medium" panose="00000600000000000000" pitchFamily="2" charset="0"/>
              </a:rPr>
              <a:t>Home Page</a:t>
            </a:r>
          </a:p>
          <a:p>
            <a:r>
              <a:rPr lang="en-US" sz="3200" dirty="0">
                <a:solidFill>
                  <a:srgbClr val="FFFFFF"/>
                </a:solidFill>
                <a:latin typeface="Montserrat Medium" panose="00000600000000000000" pitchFamily="2" charset="0"/>
              </a:rPr>
              <a:t>Courses</a:t>
            </a:r>
          </a:p>
          <a:p>
            <a:r>
              <a:rPr lang="en-US" sz="3200" dirty="0">
                <a:solidFill>
                  <a:srgbClr val="FFFFFF"/>
                </a:solidFill>
                <a:latin typeface="Montserrat Medium" panose="00000600000000000000" pitchFamily="2" charset="0"/>
              </a:rPr>
              <a:t>Contact</a:t>
            </a:r>
          </a:p>
          <a:p>
            <a:r>
              <a:rPr lang="en-US" sz="3200" dirty="0">
                <a:solidFill>
                  <a:srgbClr val="FFFFFF"/>
                </a:solidFill>
                <a:latin typeface="Montserrat Medium" panose="00000600000000000000" pitchFamily="2" charset="0"/>
              </a:rPr>
              <a:t>About</a:t>
            </a:r>
          </a:p>
          <a:p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3F04BC-5ECB-A390-069D-0CA01D3E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3" y="3383961"/>
            <a:ext cx="564444" cy="5644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317322-BECD-34F1-C446-BAEA72D8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3" y="3889779"/>
            <a:ext cx="564444" cy="564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CCD0F1-D115-B59A-DDAE-B3FEBF978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3" y="4395598"/>
            <a:ext cx="564444" cy="5644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E8EF7C-49F2-E15A-3AA7-2185C0B1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1" y="4922203"/>
            <a:ext cx="564444" cy="56444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25664E6-03F5-1CF4-098A-D3E95C988462}"/>
              </a:ext>
            </a:extLst>
          </p:cNvPr>
          <p:cNvGrpSpPr/>
          <p:nvPr/>
        </p:nvGrpSpPr>
        <p:grpSpPr>
          <a:xfrm>
            <a:off x="1821275" y="2121677"/>
            <a:ext cx="579499" cy="1262283"/>
            <a:chOff x="1444974" y="1560512"/>
            <a:chExt cx="434624" cy="94671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DC5344A-04CC-0BB2-66AF-506EBF3EF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4974" y="1560512"/>
              <a:ext cx="434624" cy="4346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7BF2F76-3C40-C104-6147-AD6DAAEF4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4974" y="2072600"/>
              <a:ext cx="434624" cy="434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583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3ADE72-E5A2-3074-5505-24D47BB65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0" b="30925"/>
          <a:stretch/>
        </p:blipFill>
        <p:spPr>
          <a:xfrm>
            <a:off x="2380316" y="112456"/>
            <a:ext cx="7744971" cy="6633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C5C81D-8AC1-2C67-278F-840133C4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61" y="0"/>
            <a:ext cx="6116000" cy="1531600"/>
          </a:xfrm>
        </p:spPr>
        <p:txBody>
          <a:bodyPr/>
          <a:lstStyle/>
          <a:p>
            <a:r>
              <a:rPr lang="en-US" b="1" dirty="0"/>
              <a:t>Contact</a:t>
            </a:r>
            <a:r>
              <a:rPr lang="en-US" dirty="0"/>
              <a:t> </a:t>
            </a:r>
            <a:r>
              <a:rPr lang="en-US" b="1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227976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Montserrat Medium</vt:lpstr>
      <vt:lpstr>Wingdings 3</vt:lpstr>
      <vt:lpstr>Ion</vt:lpstr>
      <vt:lpstr>What We Selected</vt:lpstr>
      <vt:lpstr>Contact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Selected</dc:title>
  <dc:creator>kasun jayasanka</dc:creator>
  <cp:lastModifiedBy>kasun jayasanka</cp:lastModifiedBy>
  <cp:revision>1</cp:revision>
  <dcterms:created xsi:type="dcterms:W3CDTF">2022-07-19T14:50:25Z</dcterms:created>
  <dcterms:modified xsi:type="dcterms:W3CDTF">2022-07-19T14:51:47Z</dcterms:modified>
</cp:coreProperties>
</file>