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A9E2-C33C-4A9C-A606-7B440253727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987-7C51-4E40-8185-A3DF406C4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4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A9E2-C33C-4A9C-A606-7B440253727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987-7C51-4E40-8185-A3DF406C4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1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A9E2-C33C-4A9C-A606-7B440253727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987-7C51-4E40-8185-A3DF406C4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4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A9E2-C33C-4A9C-A606-7B440253727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987-7C51-4E40-8185-A3DF406C43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592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A9E2-C33C-4A9C-A606-7B440253727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987-7C51-4E40-8185-A3DF406C4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71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A9E2-C33C-4A9C-A606-7B440253727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987-7C51-4E40-8185-A3DF406C4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5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A9E2-C33C-4A9C-A606-7B440253727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987-7C51-4E40-8185-A3DF406C4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A9E2-C33C-4A9C-A606-7B440253727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987-7C51-4E40-8185-A3DF406C4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74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A9E2-C33C-4A9C-A606-7B440253727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987-7C51-4E40-8185-A3DF406C4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4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A9E2-C33C-4A9C-A606-7B440253727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987-7C51-4E40-8185-A3DF406C4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8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A9E2-C33C-4A9C-A606-7B440253727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987-7C51-4E40-8185-A3DF406C4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6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A9E2-C33C-4A9C-A606-7B440253727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987-7C51-4E40-8185-A3DF406C4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5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A9E2-C33C-4A9C-A606-7B440253727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987-7C51-4E40-8185-A3DF406C4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4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A9E2-C33C-4A9C-A606-7B440253727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987-7C51-4E40-8185-A3DF406C4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2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A9E2-C33C-4A9C-A606-7B440253727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987-7C51-4E40-8185-A3DF406C4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4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A9E2-C33C-4A9C-A606-7B440253727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987-7C51-4E40-8185-A3DF406C4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9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A9E2-C33C-4A9C-A606-7B440253727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F987-7C51-4E40-8185-A3DF406C4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9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058A9E2-C33C-4A9C-A606-7B440253727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43F987-7C51-4E40-8185-A3DF406C4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45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9DBB21-A7FD-25BE-A00B-40F28E30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8563"/>
            <a:ext cx="5953751" cy="86688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WHY WE SELECT</a:t>
            </a:r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,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2DDE4-06A3-27F3-B9E1-3BEC47086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1847851"/>
            <a:ext cx="10351752" cy="4676774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*I</a:t>
            </a:r>
            <a:r>
              <a:rPr lang="en-US" sz="2800" cap="none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cap="none" dirty="0">
                <a:solidFill>
                  <a:schemeClr val="accent3">
                    <a:lumMod val="75000"/>
                  </a:schemeClr>
                </a:solidFill>
              </a:rPr>
              <a:t>the session of preliminaries of web technologies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, w</a:t>
            </a:r>
            <a:r>
              <a:rPr lang="en-US" sz="2800" cap="none" dirty="0">
                <a:solidFill>
                  <a:schemeClr val="accent3">
                    <a:lumMod val="75000"/>
                  </a:schemeClr>
                </a:solidFill>
              </a:rPr>
              <a:t>e learned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html, CSS </a:t>
            </a:r>
            <a:r>
              <a:rPr lang="en-US" sz="2800" cap="none" dirty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J</a:t>
            </a:r>
            <a:r>
              <a:rPr lang="en-US" sz="2800" cap="none" dirty="0">
                <a:solidFill>
                  <a:schemeClr val="accent3">
                    <a:lumMod val="75000"/>
                  </a:schemeClr>
                </a:solidFill>
              </a:rPr>
              <a:t>ava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sz="2800" cap="none" dirty="0">
                <a:solidFill>
                  <a:schemeClr val="accent3">
                    <a:lumMod val="75000"/>
                  </a:schemeClr>
                </a:solidFill>
              </a:rPr>
              <a:t>cript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cap="none" dirty="0">
                <a:solidFill>
                  <a:schemeClr val="accent3">
                    <a:lumMod val="75000"/>
                  </a:schemeClr>
                </a:solidFill>
              </a:rPr>
              <a:t>as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f</a:t>
            </a:r>
            <a:r>
              <a:rPr lang="en-US" sz="2800" cap="none" dirty="0">
                <a:solidFill>
                  <a:schemeClr val="accent3">
                    <a:lumMod val="75000"/>
                  </a:schemeClr>
                </a:solidFill>
              </a:rPr>
              <a:t>ront-End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cap="none" dirty="0">
                <a:solidFill>
                  <a:schemeClr val="accent3">
                    <a:lumMod val="75000"/>
                  </a:schemeClr>
                </a:solidFill>
              </a:rPr>
              <a:t>web development languages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algn="l"/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2800" cap="non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we should use these languages practically in our exercise.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cap="non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therefore we decided to clone a website using these languages which has been chosen from the educational domain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2800" cap="non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hence, we have cloned an online course website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</a:t>
            </a:r>
            <a:r>
              <a:rPr lang="en-US" sz="2800" cap="non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ront-End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ui </a:t>
            </a:r>
            <a:r>
              <a:rPr lang="en-US" sz="2800" cap="non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practically as a group and got many experiences when continuing our progress as a group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419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042A2A-573C-6F1D-9D6F-8B6210634E22}"/>
              </a:ext>
            </a:extLst>
          </p:cNvPr>
          <p:cNvSpPr txBox="1">
            <a:spLocks/>
          </p:cNvSpPr>
          <p:nvPr/>
        </p:nvSpPr>
        <p:spPr>
          <a:xfrm>
            <a:off x="3119124" y="205108"/>
            <a:ext cx="5953751" cy="8668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Courses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7DBD8-BEDE-A292-A304-C19A8102F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68" r="170" b="78328"/>
          <a:stretch/>
        </p:blipFill>
        <p:spPr>
          <a:xfrm>
            <a:off x="3119124" y="1071995"/>
            <a:ext cx="6532420" cy="5680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728531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</TotalTime>
  <Words>87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Berlin Sans FB Demi</vt:lpstr>
      <vt:lpstr>Tw Cen MT</vt:lpstr>
      <vt:lpstr>Droplet</vt:lpstr>
      <vt:lpstr>WHY WE SELECT,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SELECT,</dc:title>
  <dc:creator>Mihi</dc:creator>
  <cp:lastModifiedBy>kasun jayasanka</cp:lastModifiedBy>
  <cp:revision>2</cp:revision>
  <dcterms:created xsi:type="dcterms:W3CDTF">2022-07-16T14:32:04Z</dcterms:created>
  <dcterms:modified xsi:type="dcterms:W3CDTF">2022-07-16T14:58:46Z</dcterms:modified>
</cp:coreProperties>
</file>