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AE21D2-538C-401A-9545-B48207C9BB25}">
  <a:tblStyle styleId="{F3AE21D2-538C-401A-9545-B48207C9BB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B54B8F8-80A0-4964-BEF4-27CDA9DAAAE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5e4f0869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5e4f0869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5e4f086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5e4f086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5e4f086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5e4f086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5e4f0869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5e4f0869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5e4f086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5e4f086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342bec6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342bec6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342bec6e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342bec6e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342bec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342bec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68b2f17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b68b2f17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5e4f086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15e4f086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5e4f086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5e4f086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5e4f086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5e4f086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5e4f086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5e4f086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Apache Spark vs Hadoop Map Reduce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229366T W.K.R. Perera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Delay Query</a:t>
            </a:r>
            <a:endParaRPr/>
          </a:p>
        </p:txBody>
      </p:sp>
      <p:pic>
        <p:nvPicPr>
          <p:cNvPr id="115" name="Google Shape;115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3468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 txBox="1"/>
          <p:nvPr/>
        </p:nvSpPr>
        <p:spPr>
          <a:xfrm>
            <a:off x="2418775" y="1550900"/>
            <a:ext cx="18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           Hive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2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in iterations</a:t>
            </a:r>
            <a:endParaRPr/>
          </a:p>
        </p:txBody>
      </p:sp>
      <p:graphicFrame>
        <p:nvGraphicFramePr>
          <p:cNvPr id="122" name="Google Shape;122;p23"/>
          <p:cNvGraphicFramePr/>
          <p:nvPr/>
        </p:nvGraphicFramePr>
        <p:xfrm>
          <a:off x="74275" y="11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{3B54B8F8-80A0-4964-BEF4-27CDA9DAAAED}</a:tableStyleId>
              </a:tblPr>
              <a:tblGrid>
                <a:gridCol w="1814775"/>
                <a:gridCol w="1124475"/>
                <a:gridCol w="979900"/>
              </a:tblGrid>
              <a:tr h="4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Time taken by query</a:t>
                      </a:r>
                      <a:endParaRPr b="1"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Hive QL</a:t>
                      </a:r>
                      <a:endParaRPr b="1"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Spark SQL</a:t>
                      </a:r>
                      <a:endParaRPr b="1"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Carrier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5.4996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3.395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NAS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2.4786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3.308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Weather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2.3974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3.605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Late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2.3174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3.345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Security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2.4196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3.487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3" name="Google Shape;123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150" y="1337275"/>
            <a:ext cx="4775449" cy="295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0" y="14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Averages ignoring first iteration</a:t>
            </a:r>
            <a:endParaRPr/>
          </a:p>
        </p:txBody>
      </p:sp>
      <p:graphicFrame>
        <p:nvGraphicFramePr>
          <p:cNvPr id="129" name="Google Shape;129;p24"/>
          <p:cNvGraphicFramePr/>
          <p:nvPr/>
        </p:nvGraphicFramePr>
        <p:xfrm>
          <a:off x="133825" y="102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{3B54B8F8-80A0-4964-BEF4-27CDA9DAAAED}</a:tableStyleId>
              </a:tblPr>
              <a:tblGrid>
                <a:gridCol w="1821550"/>
                <a:gridCol w="1046600"/>
                <a:gridCol w="1009475"/>
              </a:tblGrid>
              <a:tr h="47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Time taken by query</a:t>
                      </a:r>
                      <a:endParaRPr b="1"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Hive QL</a:t>
                      </a:r>
                      <a:endParaRPr b="1"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Spark SQL</a:t>
                      </a:r>
                      <a:endParaRPr b="1"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Carrier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3.08775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1.142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NAS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1.0595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0.847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Weather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1.0515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1.289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Late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1.03125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0.919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Security delay query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1.24875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0.871</a:t>
                      </a:r>
                      <a:endParaRPr/>
                    </a:p>
                  </a:txBody>
                  <a:tcPr marT="19050" marB="19050" marR="28575" marL="28575" anchor="b">
                    <a:lnL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0" name="Google Shape;130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425" y="1368475"/>
            <a:ext cx="4827749" cy="299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1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is a lot more user friendly than Hive because of its interface and integrations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Since we were using a small data set external factors seem to affect more on the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Overall average of hive was faster but when investigated properly we can see that spark is faster when considering execution time after first iteration.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We can observe that since edata is cached in memory and spark performs better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8500"/>
            <a:ext cx="8271675" cy="228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130000" y="167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Hadoop Map Reduce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111150" y="2922675"/>
            <a:ext cx="8921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Hadoop MapReduce is a programming model and framework for processing large datasets in parallel across a cluster of computers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Two main phases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GB" sz="2000">
                <a:solidFill>
                  <a:schemeClr val="dk1"/>
                </a:solidFill>
              </a:rPr>
              <a:t>Map Phase: </a:t>
            </a:r>
            <a:r>
              <a:rPr lang="en-GB" sz="2000">
                <a:solidFill>
                  <a:schemeClr val="dk1"/>
                </a:solidFill>
              </a:rPr>
              <a:t>Taking input data and transforming it into a set of key-value pairs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GB" sz="2000">
                <a:solidFill>
                  <a:schemeClr val="dk1"/>
                </a:solidFill>
              </a:rPr>
              <a:t>Reduce Phase: </a:t>
            </a:r>
            <a:r>
              <a:rPr lang="en-GB" sz="2000">
                <a:solidFill>
                  <a:schemeClr val="dk1"/>
                </a:solidFill>
              </a:rPr>
              <a:t>Aggregates and summarizes the output of the Map function based on the keys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-2100079" y="-1177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Apache Spark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950" y="400050"/>
            <a:ext cx="3825399" cy="19860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4000" y="2571750"/>
            <a:ext cx="9096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</a:t>
            </a:r>
            <a:r>
              <a:rPr lang="en-GB" sz="1800"/>
              <a:t>n open-source, distributed computing system that is used for processing large datasets in parallel across a cluster of computers.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Fast, flexible, and easy to use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Provides a unified platform for a wide range of data processing tasks, including batch processing, machine learning, and stream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Resilient Distributed Datasets (RDDs) for fault tolerance and efficient data processing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Interactive and Supports a lot of languages such as Python, Scala etc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745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Mapreduce vs Spark</a:t>
            </a:r>
            <a:endParaRPr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33975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{F3AE21D2-538C-401A-9545-B48207C9BB25}</a:tableStyleId>
              </a:tblPr>
              <a:tblGrid>
                <a:gridCol w="4603600"/>
                <a:gridCol w="3898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/>
                        <a:t>Spark</a:t>
                      </a:r>
                      <a:endParaRPr b="1"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700"/>
                        <a:t>Mapreduce</a:t>
                      </a:r>
                      <a:endParaRPr b="1"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Easy usage and interactive mode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Difficult usge and no interactive mode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Faster in memory mode (100 x hadoop) and Faster in disk mode (10 x hadoop)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Faster than traditional systems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Can self schedule tasks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Dependent on external job scheduler ex:Oozie 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Less secure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More secure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Need to start from scratch if restarted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Can resume work after restarted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Can handle all data processing requirements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Ideal for batch processing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Cost is high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/>
                        <a:t>Cost is low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55850" y="1092625"/>
            <a:ext cx="88323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Setup: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Single Cluster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Spark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Jupyter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Hadoop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Single Dataset: Uploaded through a S3 bucket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Spark Analysis: Analyzed through PySpark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Hadoop </a:t>
            </a:r>
            <a:r>
              <a:rPr lang="en-GB"/>
              <a:t>Mapreduce</a:t>
            </a:r>
            <a:r>
              <a:rPr lang="en-GB"/>
              <a:t> Analysis: Hive Querying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Carrier Delay Query</a:t>
            </a:r>
            <a:endParaRPr/>
          </a:p>
        </p:txBody>
      </p:sp>
      <p:pic>
        <p:nvPicPr>
          <p:cNvPr id="87" name="Google Shape;8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25" y="1177250"/>
            <a:ext cx="5955775" cy="36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2597588" y="1550325"/>
            <a:ext cx="18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           Hive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18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NAS Delay Query</a:t>
            </a:r>
            <a:endParaRPr/>
          </a:p>
        </p:txBody>
      </p:sp>
      <p:pic>
        <p:nvPicPr>
          <p:cNvPr id="94" name="Google Shape;94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25" y="882900"/>
            <a:ext cx="6615423" cy="40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979238" y="1342025"/>
            <a:ext cx="18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</a:t>
            </a:r>
            <a:r>
              <a:rPr lang="en-GB"/>
              <a:t>           </a:t>
            </a:r>
            <a:r>
              <a:rPr lang="en-GB"/>
              <a:t>Hive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Weather Delay Query</a:t>
            </a:r>
            <a:endParaRPr/>
          </a:p>
        </p:txBody>
      </p:sp>
      <p:pic>
        <p:nvPicPr>
          <p:cNvPr id="101" name="Google Shape;101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19847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2424588" y="1577025"/>
            <a:ext cx="18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</a:t>
            </a:r>
            <a:r>
              <a:rPr lang="en-GB"/>
              <a:t>           </a:t>
            </a:r>
            <a:r>
              <a:rPr lang="en-GB"/>
              <a:t>Hive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 Delay Query</a:t>
            </a:r>
            <a:endParaRPr/>
          </a:p>
        </p:txBody>
      </p:sp>
      <p:pic>
        <p:nvPicPr>
          <p:cNvPr id="108" name="Google Shape;108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4000"/>
            <a:ext cx="623796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2604538" y="1498675"/>
            <a:ext cx="186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           Hive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