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376" r:id="rId3"/>
    <p:sldId id="377" r:id="rId4"/>
    <p:sldId id="378" r:id="rId5"/>
    <p:sldId id="379" r:id="rId6"/>
    <p:sldId id="381" r:id="rId7"/>
    <p:sldId id="382" r:id="rId8"/>
    <p:sldId id="383" r:id="rId9"/>
    <p:sldId id="403" r:id="rId10"/>
    <p:sldId id="388" r:id="rId11"/>
    <p:sldId id="384" r:id="rId12"/>
    <p:sldId id="385" r:id="rId13"/>
    <p:sldId id="386" r:id="rId14"/>
    <p:sldId id="387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4" r:id="rId24"/>
    <p:sldId id="405" r:id="rId25"/>
    <p:sldId id="35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Lesson 3-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CSS Properties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4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098" y="0"/>
            <a:ext cx="2226902" cy="1370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 list-style-type property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 smtClean="0"/>
              <a:t>none : No marker</a:t>
            </a:r>
          </a:p>
          <a:p>
            <a:pPr lvl="1"/>
            <a:r>
              <a:rPr lang="en-US" dirty="0" smtClean="0"/>
              <a:t>disc (default), circle, square</a:t>
            </a:r>
          </a:p>
          <a:p>
            <a:pPr lvl="1"/>
            <a:r>
              <a:rPr lang="en-US" dirty="0" smtClean="0"/>
              <a:t>decimal : 1, 2, 3, etc.</a:t>
            </a:r>
          </a:p>
          <a:p>
            <a:pPr lvl="1"/>
            <a:r>
              <a:rPr lang="en-US" dirty="0" smtClean="0"/>
              <a:t>decimal-leading-zero : 01, 02, 03, etc.</a:t>
            </a:r>
          </a:p>
          <a:p>
            <a:pPr lvl="1"/>
            <a:r>
              <a:rPr lang="en-US" dirty="0" smtClean="0"/>
              <a:t>lower-roman : </a:t>
            </a:r>
            <a:r>
              <a:rPr lang="en-US" dirty="0" err="1" smtClean="0"/>
              <a:t>i</a:t>
            </a:r>
            <a:r>
              <a:rPr lang="en-US" dirty="0" smtClean="0"/>
              <a:t>, ii, iii, iv, v, etc.</a:t>
            </a:r>
          </a:p>
          <a:p>
            <a:pPr lvl="1"/>
            <a:r>
              <a:rPr lang="en-US" dirty="0" smtClean="0"/>
              <a:t>upper-roman : I, II, III, IV, V, etc.</a:t>
            </a:r>
          </a:p>
          <a:p>
            <a:pPr lvl="1"/>
            <a:r>
              <a:rPr lang="en-US" dirty="0" smtClean="0"/>
              <a:t>lower-alpha : a, b, c, d, e, etc.</a:t>
            </a:r>
          </a:p>
          <a:p>
            <a:pPr lvl="1"/>
            <a:r>
              <a:rPr lang="en-US" dirty="0" smtClean="0"/>
              <a:t>upper-alpha : A, B, C, D, E, etc.</a:t>
            </a:r>
          </a:p>
          <a:p>
            <a:pPr lvl="1"/>
            <a:r>
              <a:rPr lang="en-US" dirty="0" smtClean="0"/>
              <a:t>lower-</a:t>
            </a:r>
            <a:r>
              <a:rPr lang="en-US" dirty="0" err="1" smtClean="0"/>
              <a:t>greek</a:t>
            </a:r>
            <a:r>
              <a:rPr lang="en-US" dirty="0" smtClean="0"/>
              <a:t> : alpha, beta, gamma, etc.</a:t>
            </a:r>
          </a:p>
          <a:p>
            <a:pPr lvl="1"/>
            <a:r>
              <a:rPr lang="en-US" dirty="0" smtClean="0"/>
              <a:t>others: </a:t>
            </a:r>
            <a:r>
              <a:rPr lang="en-US" dirty="0" err="1" smtClean="0"/>
              <a:t>hebrew</a:t>
            </a:r>
            <a:r>
              <a:rPr lang="en-US" dirty="0" smtClean="0"/>
              <a:t>, </a:t>
            </a:r>
            <a:r>
              <a:rPr lang="en-US" dirty="0" err="1" smtClean="0"/>
              <a:t>armenian</a:t>
            </a:r>
            <a:r>
              <a:rPr lang="en-US" dirty="0" smtClean="0"/>
              <a:t>, </a:t>
            </a:r>
            <a:r>
              <a:rPr lang="en-US" dirty="0" err="1" smtClean="0"/>
              <a:t>georgian</a:t>
            </a:r>
            <a:r>
              <a:rPr lang="en-US" dirty="0" smtClean="0"/>
              <a:t>, </a:t>
            </a:r>
            <a:r>
              <a:rPr lang="en-US" dirty="0" err="1" smtClean="0"/>
              <a:t>cjk</a:t>
            </a:r>
            <a:r>
              <a:rPr lang="en-US" dirty="0" smtClean="0"/>
              <a:t>-ideographic, hiragana, katakana, hiragana-</a:t>
            </a:r>
            <a:r>
              <a:rPr lang="en-US" dirty="0" err="1" smtClean="0"/>
              <a:t>iroha</a:t>
            </a:r>
            <a:r>
              <a:rPr lang="en-US" dirty="0" smtClean="0"/>
              <a:t>, katakana-</a:t>
            </a:r>
            <a:r>
              <a:rPr lang="en-US" dirty="0" err="1" smtClean="0"/>
              <a:t>iroha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25" y="1922878"/>
            <a:ext cx="11963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CSS properties for backgrounds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7888" y="1981200"/>
            <a:ext cx="7896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background-image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image/color fills the element's content area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425" y="1880384"/>
            <a:ext cx="1198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background-repeat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 repeat (default), repeat-x, repeat-y, or no-repeat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75" y="1875374"/>
            <a:ext cx="11963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background-position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 consists of two tokens, each of which can be top, left, right, bottom, center, a percentage, or a length value in </a:t>
            </a:r>
            <a:r>
              <a:rPr lang="en-US" dirty="0" err="1" smtClean="0"/>
              <a:t>px</a:t>
            </a:r>
            <a:r>
              <a:rPr lang="en-US" dirty="0" smtClean="0"/>
              <a:t>, pt, etc.</a:t>
            </a:r>
          </a:p>
          <a:p>
            <a:r>
              <a:rPr lang="en-US" dirty="0" smtClean="0"/>
              <a:t>value can be negative to shift left/up by a given amount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25" y="1894114"/>
            <a:ext cx="119729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Body styles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apply a style to the entire body of your page, write a selector for the body element</a:t>
            </a:r>
          </a:p>
          <a:p>
            <a:r>
              <a:rPr lang="en-US" dirty="0" smtClean="0"/>
              <a:t>saves you from manually applying a style to each element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1943595"/>
            <a:ext cx="1201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Styles that conflict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two styles set conflicting values for the same property, the latter style takes precedence</a:t>
            </a:r>
          </a:p>
          <a:p>
            <a:r>
              <a:rPr lang="en-US" dirty="0" smtClean="0"/>
              <a:t>(later we will learn about more specific styles that can override more general styles)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25" y="1845067"/>
            <a:ext cx="120205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Embedding style sheets: &lt;style&gt; (BAD!)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CSS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code can be embedded within the head of an HTML page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this is </a:t>
            </a:r>
            <a:r>
              <a:rPr lang="en-US" alt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bad style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; DO NOT DO THIS (why?)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25625"/>
            <a:ext cx="1207770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Inline styles: the style attribute (BAD!)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higher precedence than embedded or linked styles</a:t>
            </a:r>
          </a:p>
          <a:p>
            <a:r>
              <a:rPr lang="en-US" dirty="0"/>
              <a:t>used for one-time overrides and styling a particular element</a:t>
            </a:r>
          </a:p>
          <a:p>
            <a:r>
              <a:rPr lang="en-US" dirty="0"/>
              <a:t>this is </a:t>
            </a:r>
            <a:r>
              <a:rPr lang="en-US" i="1" dirty="0"/>
              <a:t>bad style</a:t>
            </a:r>
            <a:r>
              <a:rPr lang="en-US" dirty="0"/>
              <a:t>; DO NOT DO THIS (why?)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5625"/>
            <a:ext cx="12115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0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 vs.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HTML is for content; what is on the page (heading; list; code; etc.)</a:t>
            </a:r>
          </a:p>
          <a:p>
            <a:pPr algn="just"/>
            <a:r>
              <a:rPr lang="en-US" dirty="0"/>
              <a:t>CSS is for presentation; how to display the page (bold; centered; 20px margin; etc.)</a:t>
            </a:r>
          </a:p>
          <a:p>
            <a:pPr algn="just"/>
            <a:r>
              <a:rPr lang="en-US" dirty="0"/>
              <a:t>keeping content separate from presentation is a very important web design principle</a:t>
            </a:r>
          </a:p>
          <a:p>
            <a:pPr algn="just"/>
            <a:r>
              <a:rPr lang="en-US" dirty="0"/>
              <a:t>If the HTML contains no styles, its entire appearance can be changed by swapping .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6731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Recall: Basic CSS rule syntax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2719388"/>
            <a:ext cx="119729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25" y="4365914"/>
            <a:ext cx="12001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Cascading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called Cascading Style Sheets because the properties of an element cascade together in this order:</a:t>
            </a:r>
          </a:p>
          <a:p>
            <a:pPr lvl="1"/>
            <a:r>
              <a:rPr lang="en-US" dirty="0"/>
              <a:t>browser's default styles (reference)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 a &lt;style&gt; tag in the page header)</a:t>
            </a:r>
          </a:p>
          <a:p>
            <a:pPr lvl="1"/>
            <a:r>
              <a:rPr lang="en-US" dirty="0"/>
              <a:t>inline style (the style attribute of an HTML element)</a:t>
            </a:r>
          </a:p>
        </p:txBody>
      </p:sp>
    </p:spTree>
    <p:extLst>
      <p:ext uri="{BB962C8B-B14F-4D97-AF65-F5344CB8AC3E}">
        <p14:creationId xmlns:p14="http://schemas.microsoft.com/office/powerpoint/2010/main" val="368996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Inheriting </a:t>
            </a:r>
            <a:r>
              <a:rPr lang="en-US" dirty="0" smtClean="0">
                <a:solidFill>
                  <a:schemeClr val="accent1"/>
                </a:solidFill>
              </a:rPr>
              <a:t>styles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when multiple styles apply to an element, they are </a:t>
            </a:r>
            <a:r>
              <a:rPr lang="en-US" b="1" dirty="0"/>
              <a:t>inherited</a:t>
            </a:r>
            <a:endParaRPr lang="en-US" dirty="0"/>
          </a:p>
          <a:p>
            <a:r>
              <a:rPr lang="en-US" dirty="0"/>
              <a:t>a more tightly matching rule can override a more general inherited rule</a:t>
            </a:r>
          </a:p>
          <a:p>
            <a:r>
              <a:rPr lang="en-US" dirty="0"/>
              <a:t>not all properties are inherited (notice link's color above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2" y="1825625"/>
            <a:ext cx="12077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25625"/>
            <a:ext cx="12153900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21" y="2921000"/>
            <a:ext cx="7219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7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Exercise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Busy Schedule: Given the following HTML code, write CSS to make the following style changes:</a:t>
            </a:r>
          </a:p>
          <a:p>
            <a:pPr lvl="1"/>
            <a:r>
              <a:rPr lang="en-US" dirty="0" smtClean="0"/>
              <a:t>All elements in the body should have a white background with a text color of #330033 and the font Verdana or any serif available on the viewer's computer</a:t>
            </a:r>
          </a:p>
          <a:p>
            <a:pPr lvl="1"/>
            <a:r>
              <a:rPr lang="en-US" dirty="0" smtClean="0"/>
              <a:t>The first-level headers are 40px bold serif font. The second-level headers are 24px underlined sans serif.</a:t>
            </a:r>
          </a:p>
          <a:p>
            <a:pPr lvl="1"/>
            <a:r>
              <a:rPr lang="en-US" dirty="0" smtClean="0"/>
              <a:t>Paragraph text and lists should have a width of 550px and a top and bottom padding  of 10px. </a:t>
            </a:r>
          </a:p>
          <a:p>
            <a:pPr lvl="1"/>
            <a:r>
              <a:rPr lang="en-US" dirty="0" smtClean="0"/>
              <a:t>Ordered lists should have a background color of #FFCC99 and unordered lists should have a background color of #CCFFCC. All list elements should be in italics.</a:t>
            </a:r>
          </a:p>
          <a:p>
            <a:pPr lvl="1"/>
            <a:r>
              <a:rPr lang="en-US" dirty="0" smtClean="0"/>
              <a:t>Ordered lists should have a background color of #FFCC99 and unordered lists should have a background color of #CCFFCC. All list elements should be in italics.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997" y="651165"/>
            <a:ext cx="9524006" cy="555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Grouping styles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style can select multiple elements separated by commas</a:t>
            </a:r>
          </a:p>
          <a:p>
            <a:r>
              <a:rPr lang="en-US" dirty="0" smtClean="0"/>
              <a:t>the individual elements can also have their own styles (like h2 above)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50" y="1813585"/>
            <a:ext cx="119443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CSS comments: /* ... */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CSS (like HTML) is usually not commented as much as code such as Java</a:t>
            </a:r>
          </a:p>
          <a:p>
            <a:r>
              <a:rPr lang="en-US" dirty="0" smtClean="0"/>
              <a:t>the // single-line comment style is NOT supported in CSS</a:t>
            </a:r>
          </a:p>
          <a:p>
            <a:r>
              <a:rPr lang="en-US" dirty="0" smtClean="0"/>
              <a:t>the &lt;!-- ... --&gt; HTML comment style is also NOT supported in CSS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950" y="1804988"/>
            <a:ext cx="119729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W3C CSS </a:t>
            </a:r>
            <a:r>
              <a:rPr lang="en-US" dirty="0" err="1" smtClean="0">
                <a:solidFill>
                  <a:schemeClr val="accent1"/>
                </a:solidFill>
              </a:rPr>
              <a:t>Validator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jigsaw.w3.org/</a:t>
            </a:r>
            <a:r>
              <a:rPr lang="en-US" dirty="0" err="1" smtClean="0">
                <a:hlinkClick r:id="rId2"/>
              </a:rPr>
              <a:t>css-validator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checks your CSS to make sure it meets the official CSS specifications</a:t>
            </a:r>
          </a:p>
          <a:p>
            <a:r>
              <a:rPr lang="en-US" dirty="0" smtClean="0"/>
              <a:t>more picky than the web browser, which may render malformed CSS correctly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4839"/>
            <a:ext cx="11972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CSS properties for text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21" y="2027021"/>
            <a:ext cx="9576358" cy="3948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text-align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 left, right, center, or justify (which widens all full lines of the element so that they occupy its entire width)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75" y="1891887"/>
            <a:ext cx="119443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text-decoration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also be </a:t>
            </a:r>
            <a:r>
              <a:rPr lang="en-US" dirty="0" err="1" smtClean="0"/>
              <a:t>overline</a:t>
            </a:r>
            <a:r>
              <a:rPr lang="en-US" dirty="0" smtClean="0"/>
              <a:t>, </a:t>
            </a:r>
            <a:r>
              <a:rPr lang="en-US" strike="sngStrike" dirty="0" smtClean="0"/>
              <a:t>line-through</a:t>
            </a:r>
            <a:r>
              <a:rPr lang="en-US" dirty="0" smtClean="0"/>
              <a:t>, blink, or none</a:t>
            </a:r>
          </a:p>
          <a:p>
            <a:r>
              <a:rPr lang="en-US" dirty="0" smtClean="0"/>
              <a:t>effects can be combined:</a:t>
            </a:r>
          </a:p>
          <a:p>
            <a:pPr lvl="1">
              <a:buNone/>
            </a:pPr>
            <a:r>
              <a:rPr lang="en-US" dirty="0" smtClean="0"/>
              <a:t>text-decoration: </a:t>
            </a:r>
            <a:r>
              <a:rPr lang="en-US" dirty="0" err="1" smtClean="0"/>
              <a:t>overline</a:t>
            </a:r>
            <a:r>
              <a:rPr lang="en-US" dirty="0" smtClean="0"/>
              <a:t> underline;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25" y="1803009"/>
            <a:ext cx="119729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2873829" y="3443844"/>
            <a:ext cx="115190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text-shadow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shadow is specified as an X-offset, a Y-offset, and an optional color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59578"/>
            <a:ext cx="12039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533</Words>
  <Application>Microsoft Office PowerPoint</Application>
  <PresentationFormat>Widescreen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Lesson 3-  CSS Properties</vt:lpstr>
      <vt:lpstr>Recall: Basic CSS rule syntax</vt:lpstr>
      <vt:lpstr>Grouping styles</vt:lpstr>
      <vt:lpstr>CSS comments: /* ... */</vt:lpstr>
      <vt:lpstr>W3C CSS Validator</vt:lpstr>
      <vt:lpstr>CSS properties for text</vt:lpstr>
      <vt:lpstr>text-align</vt:lpstr>
      <vt:lpstr>text-decoration</vt:lpstr>
      <vt:lpstr>text-shadow </vt:lpstr>
      <vt:lpstr>The list-style-type property</vt:lpstr>
      <vt:lpstr>CSS properties for backgrounds</vt:lpstr>
      <vt:lpstr>background-image</vt:lpstr>
      <vt:lpstr>background-repeat</vt:lpstr>
      <vt:lpstr>background-position</vt:lpstr>
      <vt:lpstr>Body styles</vt:lpstr>
      <vt:lpstr>Styles that conflict</vt:lpstr>
      <vt:lpstr>Embedding style sheets: &lt;style&gt; (BAD!)</vt:lpstr>
      <vt:lpstr>Inline styles: the style attribute (BAD!)</vt:lpstr>
      <vt:lpstr>Content vs. presentation</vt:lpstr>
      <vt:lpstr>Cascading style sheets</vt:lpstr>
      <vt:lpstr>Inheriting styles</vt:lpstr>
      <vt:lpstr>CSS pseudo-classes</vt:lpstr>
      <vt:lpstr>Exercise 1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lab01</cp:lastModifiedBy>
  <cp:revision>207</cp:revision>
  <dcterms:created xsi:type="dcterms:W3CDTF">2014-04-24T13:21:50Z</dcterms:created>
  <dcterms:modified xsi:type="dcterms:W3CDTF">2015-09-09T08:53:07Z</dcterms:modified>
</cp:coreProperties>
</file>