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35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Lesson 4-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Page Sections and the CSS 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Inline sections: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 inline element used purely as a range for applying </a:t>
            </a:r>
            <a:r>
              <a:rPr lang="en-US" i="1" dirty="0" smtClean="0"/>
              <a:t>styles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no onscreen appearance, but you can apply a style or ID to it, which will be applied to the text inside </a:t>
            </a:r>
            <a:r>
              <a:rPr lang="en-US" dirty="0" smtClean="0"/>
              <a:t>the span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0"/>
            <a:ext cx="12192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context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applies the given properties to selector2 only if it is inside a selector1 on the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applies the given properties to selector2 only if it is directly inside a selector1 on the page (selector2 tag is immediately inside selector1 with no tags in between)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23312"/>
            <a:ext cx="120967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3712067"/>
            <a:ext cx="12125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685925"/>
            <a:ext cx="12230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layout purposes, every element is composed of:</a:t>
            </a:r>
          </a:p>
          <a:p>
            <a:pPr lvl="1"/>
            <a:r>
              <a:rPr lang="en-US" dirty="0"/>
              <a:t>the actual element's </a:t>
            </a:r>
            <a:r>
              <a:rPr lang="en-US" b="1" dirty="0"/>
              <a:t>content</a:t>
            </a: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b="1" dirty="0"/>
              <a:t>border</a:t>
            </a:r>
            <a:r>
              <a:rPr lang="en-US" dirty="0"/>
              <a:t> around the element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 between the content and the border (</a:t>
            </a:r>
            <a:r>
              <a:rPr lang="en-US" i="1" dirty="0"/>
              <a:t>inside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margin</a:t>
            </a:r>
            <a:r>
              <a:rPr lang="en-US" dirty="0"/>
              <a:t> between the border and other content (</a:t>
            </a:r>
            <a:r>
              <a:rPr lang="en-US" i="1" dirty="0"/>
              <a:t>outside</a:t>
            </a:r>
            <a:r>
              <a:rPr lang="en-US" dirty="0"/>
              <a:t>)</a:t>
            </a:r>
          </a:p>
          <a:p>
            <a:r>
              <a:rPr lang="en-US" dirty="0"/>
              <a:t>width = content width + L/R padding + L/R border + L/R margin</a:t>
            </a:r>
            <a:br>
              <a:rPr lang="en-US" dirty="0"/>
            </a:br>
            <a:r>
              <a:rPr lang="en-US" dirty="0"/>
              <a:t>height = content height + T/B padding + T/B border + T/B 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166" y="458787"/>
            <a:ext cx="2838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Document flow -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16" y="1690688"/>
            <a:ext cx="4286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25625"/>
            <a:ext cx="121539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943225"/>
            <a:ext cx="63817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045676"/>
            <a:ext cx="11087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border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1" y="1825625"/>
            <a:ext cx="10125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Border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each side's border properties can be set individually</a:t>
            </a:r>
          </a:p>
          <a:p>
            <a:r>
              <a:rPr lang="en-US" dirty="0"/>
              <a:t>if you omit some properties, they receive default values (e.g. border-bottom-width above)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1946856"/>
            <a:ext cx="12315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9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Rounded corners with border-radius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side's border radius can be set individually, separated by spaces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987"/>
            <a:ext cx="12192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2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8" y="1629177"/>
            <a:ext cx="7990704" cy="35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Motivation for page sections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want to be able to </a:t>
            </a:r>
            <a:r>
              <a:rPr lang="en-US" b="1" dirty="0"/>
              <a:t>style individual elements, groups of elements, sections of text</a:t>
            </a:r>
            <a:r>
              <a:rPr lang="en-US" dirty="0"/>
              <a:t> or of the page</a:t>
            </a:r>
          </a:p>
          <a:p>
            <a:r>
              <a:rPr lang="en-US" dirty="0"/>
              <a:t>(later) want to create complex page layouts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10" y="1825625"/>
            <a:ext cx="6096000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Padding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014537"/>
            <a:ext cx="12382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Padding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side's padding can be set individually</a:t>
            </a:r>
          </a:p>
          <a:p>
            <a:r>
              <a:rPr lang="en-US" dirty="0"/>
              <a:t>notice that padding shares the background color of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2119312"/>
            <a:ext cx="12315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65" y="1719329"/>
            <a:ext cx="6778270" cy="34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7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Margin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notice that margins are always </a:t>
            </a:r>
            <a:r>
              <a:rPr lang="en-US" dirty="0" smtClean="0"/>
              <a:t>transparent (</a:t>
            </a:r>
            <a:r>
              <a:rPr lang="en-US" dirty="0"/>
              <a:t>they don't contain the element's background color, etc.)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1708126"/>
            <a:ext cx="12334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0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Margin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each side's margin can be set individually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825625"/>
            <a:ext cx="1210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properties for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1825625"/>
            <a:ext cx="1238250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3650713"/>
            <a:ext cx="9153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Centering a block element: auto 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works best if width is set (otherwise, may occupy entire width of page)</a:t>
            </a:r>
          </a:p>
          <a:p>
            <a:r>
              <a:rPr lang="en-US" dirty="0"/>
              <a:t>to center inline elements within a block element, use text-align: center;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2043046"/>
            <a:ext cx="12249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HTML id attribute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allows you to give a unique ID to any element on a page</a:t>
            </a:r>
          </a:p>
          <a:p>
            <a:r>
              <a:rPr lang="en-US" dirty="0"/>
              <a:t>each ID must be unique; can only be used once in the page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825625"/>
            <a:ext cx="12030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Linking to sections of a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25625"/>
            <a:ext cx="12115800" cy="21907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link target can include an ID at the end, preceded by a #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browser will load that page and scroll to element with given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ID selectors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5625"/>
            <a:ext cx="12115800" cy="1943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applies </a:t>
            </a:r>
            <a:r>
              <a:rPr lang="en-US" dirty="0"/>
              <a:t>style only to the paragraph that has the ID of mission</a:t>
            </a:r>
          </a:p>
          <a:p>
            <a:r>
              <a:rPr lang="en-US" dirty="0"/>
              <a:t>element can be specified explicitly: </a:t>
            </a:r>
            <a:r>
              <a:rPr lang="en-US" dirty="0" err="1"/>
              <a:t>p#mission</a:t>
            </a:r>
            <a:r>
              <a:rPr lang="en-US" dirty="0"/>
              <a:t>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5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HTML class attribute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825625"/>
            <a:ext cx="12163425" cy="22383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are a way to group some elements and give a style to only that group</a:t>
            </a:r>
            <a:br>
              <a:rPr lang="en-US" dirty="0"/>
            </a:br>
            <a:r>
              <a:rPr lang="en-US" dirty="0" smtClean="0"/>
              <a:t>(“I </a:t>
            </a:r>
            <a:r>
              <a:rPr lang="en-US" dirty="0"/>
              <a:t>don't want ALL paragraphs to be yellow, just these three</a:t>
            </a:r>
            <a:r>
              <a:rPr lang="en-US" dirty="0" smtClean="0"/>
              <a:t>...”)</a:t>
            </a:r>
            <a:endParaRPr lang="en-US" dirty="0"/>
          </a:p>
          <a:p>
            <a:r>
              <a:rPr lang="en-US" dirty="0"/>
              <a:t>unlike an id, a class can be reused as much as you like on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CSS 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applies rule to any element with class special, or a p with class shout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1762125"/>
            <a:ext cx="122396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element can be a member of multiple classes (separated by spaces)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825625"/>
            <a:ext cx="12058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Sections of a page: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section or division of your HTML page (block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/>
              <a:t>a tag used to indicate a logical section or area of a page</a:t>
            </a:r>
          </a:p>
          <a:p>
            <a:r>
              <a:rPr lang="en-US" dirty="0"/>
              <a:t>has no appearance by default, but you can apply styles to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224087"/>
            <a:ext cx="121539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412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Lesson 4-  Page Sections and the CSS Box Model</vt:lpstr>
      <vt:lpstr>Motivation for page sections</vt:lpstr>
      <vt:lpstr>The HTML id attribute</vt:lpstr>
      <vt:lpstr>Linking to sections of a web page</vt:lpstr>
      <vt:lpstr>CSS ID selectors</vt:lpstr>
      <vt:lpstr>The HTML class attribute</vt:lpstr>
      <vt:lpstr>CSS class selectors</vt:lpstr>
      <vt:lpstr>Multiple classes</vt:lpstr>
      <vt:lpstr>Sections of a page: &lt;div&gt;</vt:lpstr>
      <vt:lpstr>Inline sections: &lt;span&gt;</vt:lpstr>
      <vt:lpstr>CSS context selectors</vt:lpstr>
      <vt:lpstr>More complex example</vt:lpstr>
      <vt:lpstr>The CSS Box Model</vt:lpstr>
      <vt:lpstr>Document flow - block and inline elements</vt:lpstr>
      <vt:lpstr>CSS properties for borders</vt:lpstr>
      <vt:lpstr>More border properties</vt:lpstr>
      <vt:lpstr>Border example 2</vt:lpstr>
      <vt:lpstr>Rounded corners with border-radius</vt:lpstr>
      <vt:lpstr>CSS properties for padding</vt:lpstr>
      <vt:lpstr>Padding example 1</vt:lpstr>
      <vt:lpstr>Padding example 2</vt:lpstr>
      <vt:lpstr>CSS properties for margins</vt:lpstr>
      <vt:lpstr>Margin example 1</vt:lpstr>
      <vt:lpstr>Margin example 2</vt:lpstr>
      <vt:lpstr>CSS properties for dimensions</vt:lpstr>
      <vt:lpstr>Centering a block element: auto margins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lab01</cp:lastModifiedBy>
  <cp:revision>219</cp:revision>
  <dcterms:created xsi:type="dcterms:W3CDTF">2014-04-24T13:21:50Z</dcterms:created>
  <dcterms:modified xsi:type="dcterms:W3CDTF">2015-09-09T08:53:21Z</dcterms:modified>
</cp:coreProperties>
</file>