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58" r:id="rId8"/>
    <p:sldId id="281" r:id="rId9"/>
    <p:sldId id="282" r:id="rId10"/>
    <p:sldId id="285" r:id="rId11"/>
    <p:sldId id="286" r:id="rId12"/>
    <p:sldId id="28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0655" autoAdjust="0"/>
  </p:normalViewPr>
  <p:slideViewPr>
    <p:cSldViewPr snapToGrid="0">
      <p:cViewPr varScale="1">
        <p:scale>
          <a:sx n="54" d="100"/>
          <a:sy n="54" d="100"/>
        </p:scale>
        <p:origin x="964" y="2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75559-1E4E-4873-82D1-F8104897F4C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BB379A-6B49-41BD-96F5-4E5BC3B17F08}">
      <dgm:prSet/>
      <dgm:spPr/>
      <dgm:t>
        <a:bodyPr/>
        <a:lstStyle/>
        <a:p>
          <a:r>
            <a:rPr lang="en-US" b="1" i="0"/>
            <a:t>Day </a:t>
          </a:r>
          <a:r>
            <a:rPr lang="en-US" b="1" i="0" dirty="0"/>
            <a:t>1: Data Loading &amp; Cleaning</a:t>
          </a:r>
          <a:endParaRPr lang="en-US" b="1" dirty="0"/>
        </a:p>
      </dgm:t>
    </dgm:pt>
    <dgm:pt modelId="{9217DBF3-032E-4CE3-B813-57B4D2D8BECB}" type="parTrans" cxnId="{E7FCA292-9A64-4654-94FB-F4C738F37813}">
      <dgm:prSet/>
      <dgm:spPr/>
      <dgm:t>
        <a:bodyPr/>
        <a:lstStyle/>
        <a:p>
          <a:endParaRPr lang="en-US" b="1"/>
        </a:p>
      </dgm:t>
    </dgm:pt>
    <dgm:pt modelId="{B08AD1FD-E2FE-4F4A-BC13-5F79BEF98CA6}" type="sibTrans" cxnId="{E7FCA292-9A64-4654-94FB-F4C738F37813}">
      <dgm:prSet/>
      <dgm:spPr/>
      <dgm:t>
        <a:bodyPr/>
        <a:lstStyle/>
        <a:p>
          <a:endParaRPr lang="en-US" b="1"/>
        </a:p>
      </dgm:t>
    </dgm:pt>
    <dgm:pt modelId="{F3BF54AC-04A4-4663-B105-BDF7145AE699}">
      <dgm:prSet/>
      <dgm:spPr/>
      <dgm:t>
        <a:bodyPr/>
        <a:lstStyle/>
        <a:p>
          <a:r>
            <a:rPr lang="en-US" b="1" dirty="0"/>
            <a:t>Day 2: Exploratory Data Analysis (EDA)</a:t>
          </a:r>
        </a:p>
      </dgm:t>
    </dgm:pt>
    <dgm:pt modelId="{DC3669E7-B113-4BAC-8A68-4C3410CE1645}" type="parTrans" cxnId="{FB038DC2-9922-4F0D-907B-ED633EEC2A57}">
      <dgm:prSet/>
      <dgm:spPr/>
      <dgm:t>
        <a:bodyPr/>
        <a:lstStyle/>
        <a:p>
          <a:endParaRPr lang="en-US" b="1"/>
        </a:p>
      </dgm:t>
    </dgm:pt>
    <dgm:pt modelId="{E2A30AEC-1FF9-45E2-836D-7F6F79D82637}" type="sibTrans" cxnId="{FB038DC2-9922-4F0D-907B-ED633EEC2A57}">
      <dgm:prSet/>
      <dgm:spPr/>
      <dgm:t>
        <a:bodyPr/>
        <a:lstStyle/>
        <a:p>
          <a:endParaRPr lang="en-US" b="1"/>
        </a:p>
      </dgm:t>
    </dgm:pt>
    <dgm:pt modelId="{E223AD51-1D52-4ED4-A2D3-EFA6E650B37C}">
      <dgm:prSet/>
      <dgm:spPr/>
      <dgm:t>
        <a:bodyPr/>
        <a:lstStyle/>
        <a:p>
          <a:r>
            <a:rPr lang="en-US" b="1" dirty="0"/>
            <a:t>Day 3: Dashboard Creation (Power BI)</a:t>
          </a:r>
        </a:p>
      </dgm:t>
    </dgm:pt>
    <dgm:pt modelId="{726AF338-FAE5-462F-AAED-A62F42AD33B4}" type="parTrans" cxnId="{1B5F8EA8-4A25-4349-83C0-BC6FC609EA77}">
      <dgm:prSet/>
      <dgm:spPr/>
      <dgm:t>
        <a:bodyPr/>
        <a:lstStyle/>
        <a:p>
          <a:endParaRPr lang="en-US" b="1"/>
        </a:p>
      </dgm:t>
    </dgm:pt>
    <dgm:pt modelId="{9164A102-60EE-4DB4-AE6E-8BB98BC44D24}" type="sibTrans" cxnId="{1B5F8EA8-4A25-4349-83C0-BC6FC609EA77}">
      <dgm:prSet/>
      <dgm:spPr/>
    </dgm:pt>
    <dgm:pt modelId="{D011642D-5D6E-4320-BCF9-9021155F49D5}" type="pres">
      <dgm:prSet presAssocID="{4AC75559-1E4E-4873-82D1-F8104897F4C2}" presName="linear" presStyleCnt="0">
        <dgm:presLayoutVars>
          <dgm:animLvl val="lvl"/>
          <dgm:resizeHandles val="exact"/>
        </dgm:presLayoutVars>
      </dgm:prSet>
      <dgm:spPr/>
    </dgm:pt>
    <dgm:pt modelId="{CAFC5BD2-B7C6-4B92-B2EE-49B2596765EA}" type="pres">
      <dgm:prSet presAssocID="{E0BB379A-6B49-41BD-96F5-4E5BC3B17F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7B1CEA-27DC-4C1B-B580-4730229DCBF7}" type="pres">
      <dgm:prSet presAssocID="{B08AD1FD-E2FE-4F4A-BC13-5F79BEF98CA6}" presName="spacer" presStyleCnt="0"/>
      <dgm:spPr/>
    </dgm:pt>
    <dgm:pt modelId="{F8AC0325-35D3-4CE6-880B-62BB5D40E20A}" type="pres">
      <dgm:prSet presAssocID="{F3BF54AC-04A4-4663-B105-BDF7145AE6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570FF7-93BB-4B46-BF71-27891799B23D}" type="pres">
      <dgm:prSet presAssocID="{E2A30AEC-1FF9-45E2-836D-7F6F79D82637}" presName="spacer" presStyleCnt="0"/>
      <dgm:spPr/>
    </dgm:pt>
    <dgm:pt modelId="{B5768059-D227-4CD4-8391-9AD09A7D5058}" type="pres">
      <dgm:prSet presAssocID="{E223AD51-1D52-4ED4-A2D3-EFA6E650B3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7FCA292-9A64-4654-94FB-F4C738F37813}" srcId="{4AC75559-1E4E-4873-82D1-F8104897F4C2}" destId="{E0BB379A-6B49-41BD-96F5-4E5BC3B17F08}" srcOrd="0" destOrd="0" parTransId="{9217DBF3-032E-4CE3-B813-57B4D2D8BECB}" sibTransId="{B08AD1FD-E2FE-4F4A-BC13-5F79BEF98CA6}"/>
    <dgm:cxn modelId="{712F5896-2567-4A5F-A7A3-1B26A8CED671}" type="presOf" srcId="{E223AD51-1D52-4ED4-A2D3-EFA6E650B37C}" destId="{B5768059-D227-4CD4-8391-9AD09A7D5058}" srcOrd="0" destOrd="0" presId="urn:microsoft.com/office/officeart/2005/8/layout/vList2"/>
    <dgm:cxn modelId="{1CC72997-805E-452E-943C-E720444B067F}" type="presOf" srcId="{4AC75559-1E4E-4873-82D1-F8104897F4C2}" destId="{D011642D-5D6E-4320-BCF9-9021155F49D5}" srcOrd="0" destOrd="0" presId="urn:microsoft.com/office/officeart/2005/8/layout/vList2"/>
    <dgm:cxn modelId="{6CC6DB9E-8B74-4C2A-B8F8-177A4A427BE1}" type="presOf" srcId="{F3BF54AC-04A4-4663-B105-BDF7145AE699}" destId="{F8AC0325-35D3-4CE6-880B-62BB5D40E20A}" srcOrd="0" destOrd="0" presId="urn:microsoft.com/office/officeart/2005/8/layout/vList2"/>
    <dgm:cxn modelId="{1B5F8EA8-4A25-4349-83C0-BC6FC609EA77}" srcId="{4AC75559-1E4E-4873-82D1-F8104897F4C2}" destId="{E223AD51-1D52-4ED4-A2D3-EFA6E650B37C}" srcOrd="2" destOrd="0" parTransId="{726AF338-FAE5-462F-AAED-A62F42AD33B4}" sibTransId="{9164A102-60EE-4DB4-AE6E-8BB98BC44D24}"/>
    <dgm:cxn modelId="{50B255B1-A1D1-46B6-BE28-E825507141F1}" type="presOf" srcId="{E0BB379A-6B49-41BD-96F5-4E5BC3B17F08}" destId="{CAFC5BD2-B7C6-4B92-B2EE-49B2596765EA}" srcOrd="0" destOrd="0" presId="urn:microsoft.com/office/officeart/2005/8/layout/vList2"/>
    <dgm:cxn modelId="{FB038DC2-9922-4F0D-907B-ED633EEC2A57}" srcId="{4AC75559-1E4E-4873-82D1-F8104897F4C2}" destId="{F3BF54AC-04A4-4663-B105-BDF7145AE699}" srcOrd="1" destOrd="0" parTransId="{DC3669E7-B113-4BAC-8A68-4C3410CE1645}" sibTransId="{E2A30AEC-1FF9-45E2-836D-7F6F79D82637}"/>
    <dgm:cxn modelId="{3832E0CD-F0DC-4B53-A236-739FAA99CD82}" type="presParOf" srcId="{D011642D-5D6E-4320-BCF9-9021155F49D5}" destId="{CAFC5BD2-B7C6-4B92-B2EE-49B2596765EA}" srcOrd="0" destOrd="0" presId="urn:microsoft.com/office/officeart/2005/8/layout/vList2"/>
    <dgm:cxn modelId="{AD00901A-1027-4296-81D6-12AF14F859D6}" type="presParOf" srcId="{D011642D-5D6E-4320-BCF9-9021155F49D5}" destId="{6E7B1CEA-27DC-4C1B-B580-4730229DCBF7}" srcOrd="1" destOrd="0" presId="urn:microsoft.com/office/officeart/2005/8/layout/vList2"/>
    <dgm:cxn modelId="{07E0C02F-2263-4A3E-8093-0BB704A85780}" type="presParOf" srcId="{D011642D-5D6E-4320-BCF9-9021155F49D5}" destId="{F8AC0325-35D3-4CE6-880B-62BB5D40E20A}" srcOrd="2" destOrd="0" presId="urn:microsoft.com/office/officeart/2005/8/layout/vList2"/>
    <dgm:cxn modelId="{11D77ED9-0739-400C-9013-E78EC879C243}" type="presParOf" srcId="{D011642D-5D6E-4320-BCF9-9021155F49D5}" destId="{95570FF7-93BB-4B46-BF71-27891799B23D}" srcOrd="3" destOrd="0" presId="urn:microsoft.com/office/officeart/2005/8/layout/vList2"/>
    <dgm:cxn modelId="{1F3137E7-0EE7-4339-A6C2-C9876D977C22}" type="presParOf" srcId="{D011642D-5D6E-4320-BCF9-9021155F49D5}" destId="{B5768059-D227-4CD4-8391-9AD09A7D505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C5BD2-B7C6-4B92-B2EE-49B2596765EA}">
      <dsp:nvSpPr>
        <dsp:cNvPr id="0" name=""/>
        <dsp:cNvSpPr/>
      </dsp:nvSpPr>
      <dsp:spPr>
        <a:xfrm>
          <a:off x="0" y="169909"/>
          <a:ext cx="757223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/>
            <a:t>Day </a:t>
          </a:r>
          <a:r>
            <a:rPr lang="en-US" sz="3300" b="1" i="0" kern="1200" dirty="0"/>
            <a:t>1: Data Loading &amp; Cleaning</a:t>
          </a:r>
          <a:endParaRPr lang="en-US" sz="3300" b="1" kern="1200" dirty="0"/>
        </a:p>
      </dsp:txBody>
      <dsp:txXfrm>
        <a:off x="38638" y="208547"/>
        <a:ext cx="7494954" cy="714229"/>
      </dsp:txXfrm>
    </dsp:sp>
    <dsp:sp modelId="{F8AC0325-35D3-4CE6-880B-62BB5D40E20A}">
      <dsp:nvSpPr>
        <dsp:cNvPr id="0" name=""/>
        <dsp:cNvSpPr/>
      </dsp:nvSpPr>
      <dsp:spPr>
        <a:xfrm>
          <a:off x="0" y="1056454"/>
          <a:ext cx="757223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Day 2: Exploratory Data Analysis (EDA)</a:t>
          </a:r>
        </a:p>
      </dsp:txBody>
      <dsp:txXfrm>
        <a:off x="38638" y="1095092"/>
        <a:ext cx="7494954" cy="714229"/>
      </dsp:txXfrm>
    </dsp:sp>
    <dsp:sp modelId="{B5768059-D227-4CD4-8391-9AD09A7D5058}">
      <dsp:nvSpPr>
        <dsp:cNvPr id="0" name=""/>
        <dsp:cNvSpPr/>
      </dsp:nvSpPr>
      <dsp:spPr>
        <a:xfrm>
          <a:off x="0" y="1943000"/>
          <a:ext cx="757223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Day 3: Dashboard Creation (Power BI)</a:t>
          </a:r>
        </a:p>
      </dsp:txBody>
      <dsp:txXfrm>
        <a:off x="38638" y="1981638"/>
        <a:ext cx="749495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02ACF-5283-6674-EB9A-D0F7F948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31889-E071-90B7-7679-04485961F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F7C9F-06D2-5DB7-02A3-E58D6AC8A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55580-EC65-11A7-6473-190D0E6A7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33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B84E2-DC44-B068-4245-0B6C8AA2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F4534E-8BE3-0639-0F7B-C56D125A8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1F7384-6EAE-8197-DB56-A4A6FAB86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334E-AD1B-9C1D-352A-31A3BAB7E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7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sunmaliL/Analyzing-Google-Play-Store-App-Trends-using-Python-Power-BI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6697" y="1380673"/>
            <a:ext cx="4941771" cy="3200400"/>
          </a:xfrm>
        </p:spPr>
        <p:txBody>
          <a:bodyPr anchor="ctr"/>
          <a:lstStyle/>
          <a:p>
            <a:r>
              <a:rPr lang="en-US" dirty="0"/>
              <a:t>Data Analytics 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6F11A-24CE-9A1E-88AC-7E7CDEC3BEB9}"/>
              </a:ext>
            </a:extLst>
          </p:cNvPr>
          <p:cNvSpPr txBox="1">
            <a:spLocks/>
          </p:cNvSpPr>
          <p:nvPr/>
        </p:nvSpPr>
        <p:spPr>
          <a:xfrm>
            <a:off x="5100256" y="3966237"/>
            <a:ext cx="7288212" cy="34070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Kasunmali </a:t>
            </a:r>
            <a:r>
              <a:rPr lang="en-US" dirty="0" err="1"/>
              <a:t>Dasunrusiri</a:t>
            </a:r>
            <a:r>
              <a:rPr lang="en-US" dirty="0"/>
              <a:t> Liyanage</a:t>
            </a:r>
          </a:p>
          <a:p>
            <a:pPr marL="0" indent="0" algn="ctr">
              <a:buNone/>
            </a:pPr>
            <a:r>
              <a:rPr lang="en-US" dirty="0"/>
              <a:t>malirusiri@gmail.com</a:t>
            </a:r>
          </a:p>
          <a:p>
            <a:pPr marL="0" indent="0" algn="ctr">
              <a:buNone/>
            </a:pPr>
            <a:r>
              <a:rPr lang="en-US" dirty="0"/>
              <a:t>GitHub repository link: </a:t>
            </a:r>
            <a:r>
              <a:rPr lang="en-US" dirty="0">
                <a:hlinkClick r:id="rId3"/>
              </a:rPr>
              <a:t>https://github.com/KasunmaliL/Analyzing-Google-Play-Store-App-Trends-using-Python-Power-BI.git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9044" y="1627928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sz="32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sz="3000" dirty="0"/>
              <a:t>AGENDA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9412812-DD5D-E7C6-3630-9C3AFB54FA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9669054"/>
              </p:ext>
            </p:extLst>
          </p:nvPr>
        </p:nvGraphicFramePr>
        <p:xfrm>
          <a:off x="1322388" y="3265714"/>
          <a:ext cx="7572230" cy="2904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D1E091-95C6-0C55-C152-31EDA33649E6}"/>
              </a:ext>
            </a:extLst>
          </p:cNvPr>
          <p:cNvSpPr txBox="1">
            <a:spLocks/>
          </p:cNvSpPr>
          <p:nvPr/>
        </p:nvSpPr>
        <p:spPr>
          <a:xfrm>
            <a:off x="1322318" y="268360"/>
            <a:ext cx="7288282" cy="9107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kern="1200" cap="all" spc="150" baseline="0" dirty="0">
                <a:latin typeface="+mj-lt"/>
                <a:ea typeface="+mj-ea"/>
                <a:cs typeface="+mj-cs"/>
              </a:rPr>
              <a:t>Day 1 – Data Loading &amp; Cleaning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B6B2E20-483A-DCE3-9ABA-9894F0757BA4}"/>
              </a:ext>
            </a:extLst>
          </p:cNvPr>
          <p:cNvSpPr txBox="1">
            <a:spLocks/>
          </p:cNvSpPr>
          <p:nvPr/>
        </p:nvSpPr>
        <p:spPr>
          <a:xfrm>
            <a:off x="1322388" y="1431758"/>
            <a:ext cx="7288212" cy="4738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000" b="1" spc="50" dirty="0"/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spc="50" dirty="0"/>
              <a:t>• Imported Google Play Store dataset using </a:t>
            </a:r>
            <a:r>
              <a:rPr lang="en-US" sz="2000" b="1" spc="50" dirty="0" err="1"/>
              <a:t>KaggleHub</a:t>
            </a:r>
            <a:r>
              <a:rPr lang="en-US" sz="2000" b="1" spc="50" dirty="0"/>
              <a:t> in Python.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spc="50" dirty="0"/>
              <a:t>• Inspected data using .info(), .describe() and handled missing values.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spc="50" dirty="0"/>
              <a:t>• Cleaned text-based numeric columns (Price, Installs, Reviews).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spc="50" dirty="0"/>
              <a:t>• Converted data types, removed duplicates, and filtered invalid ratings (&gt;5).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spc="50" dirty="0"/>
              <a:t>• Added a derived column '</a:t>
            </a:r>
            <a:r>
              <a:rPr lang="en-US" sz="2000" b="1" spc="50" dirty="0" err="1"/>
              <a:t>isPaid</a:t>
            </a:r>
            <a:r>
              <a:rPr lang="en-US" sz="2000" b="1" spc="50" dirty="0"/>
              <a:t>' (1 = Paid, 0 = Free).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spc="50" dirty="0"/>
              <a:t>• Saved cleaned dataset as 'cleaned_playstore.csv'.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B67D73A-A208-5019-22A6-8D2591E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Day 2 – 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389538"/>
            <a:ext cx="7288212" cy="3780592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• Loaded cleaned dataset for visualization and insights.</a:t>
            </a:r>
          </a:p>
          <a:p>
            <a:r>
              <a:rPr lang="en-US" sz="2000" dirty="0"/>
              <a:t>• Identified top app categories and their distribution.</a:t>
            </a:r>
          </a:p>
          <a:p>
            <a:r>
              <a:rPr lang="en-US" sz="2000" dirty="0"/>
              <a:t>• Visualized rating trends using bar plots, histograms, and scatter plots.</a:t>
            </a:r>
          </a:p>
          <a:p>
            <a:r>
              <a:rPr lang="en-US" sz="2000" dirty="0"/>
              <a:t>• Performed correlation analysis between Rating, Reviews, Installs, and Price.</a:t>
            </a:r>
          </a:p>
          <a:p>
            <a:r>
              <a:rPr lang="en-US" sz="2000" dirty="0"/>
              <a:t>• Exported EDA summary as 'eda_summary.csv'.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431758" y="2815389"/>
            <a:ext cx="10130589" cy="3670471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• 'Family', 'Game', and 'Tools' are the most popular app categories.</a:t>
            </a:r>
          </a:p>
          <a:p>
            <a:r>
              <a:rPr lang="en-US" sz="2000" dirty="0"/>
              <a:t>• Paid apps tend to have slightly higher ratings than free apps.</a:t>
            </a:r>
          </a:p>
          <a:p>
            <a:r>
              <a:rPr lang="en-US" sz="2000" dirty="0"/>
              <a:t>• Number of Reviews strongly correlates with Installs.</a:t>
            </a:r>
          </a:p>
          <a:p>
            <a:r>
              <a:rPr lang="en-US" sz="2000" dirty="0"/>
              <a:t>• Price shows a weak negative correlation with Installs.</a:t>
            </a:r>
          </a:p>
          <a:p>
            <a:r>
              <a:rPr lang="en-US" sz="2000" dirty="0"/>
              <a:t>• Most apps have ratings between 4.0 and 4.5, showing high user satisfaction.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18C8B40-EC9F-53E9-5FFA-19A33069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517358"/>
            <a:ext cx="7288282" cy="1106905"/>
          </a:xfrm>
        </p:spPr>
        <p:txBody>
          <a:bodyPr anchor="b">
            <a:normAutofit/>
          </a:bodyPr>
          <a:lstStyle/>
          <a:p>
            <a:r>
              <a:rPr lang="en-US" dirty="0"/>
              <a:t>Day 3: Dashboard creation using </a:t>
            </a:r>
            <a:r>
              <a:rPr lang="en-US" dirty="0" err="1"/>
              <a:t>powerbi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2843" y="1768642"/>
            <a:ext cx="9589168" cy="44014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• Uploaded 'cleaned_playstore.csv' to Power BI Web.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• Created visuals: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- Bar Chart: Top 10 app categories by count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- Donut Chart: Free vs Paid app distribution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- Line Chart: Average rating by category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 - KPI Cards: Average of Rating, Average of Price, Average of Reviews, Average of Installs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• Added captions and consistent professional color theme.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• Dashboard file: 'Dashboard </a:t>
            </a:r>
            <a:r>
              <a:rPr lang="en-US" sz="2000" dirty="0" err="1"/>
              <a:t>Creation.pbix</a:t>
            </a:r>
            <a:r>
              <a:rPr lang="en-US" sz="2000" dirty="0"/>
              <a:t>'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1652"/>
          </a:xfrm>
        </p:spPr>
        <p:txBody>
          <a:bodyPr anchor="b"/>
          <a:lstStyle/>
          <a:p>
            <a:r>
              <a:rPr lang="en-US" dirty="0"/>
              <a:t>Dashboard using power BI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C798AC-4F41-9DEF-D132-4C6B03FD84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315"/>
          <a:stretch>
            <a:fillRect/>
          </a:stretch>
        </p:blipFill>
        <p:spPr>
          <a:xfrm>
            <a:off x="0" y="501652"/>
            <a:ext cx="12192000" cy="635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B088-03B8-E1F6-CDA6-6F275F8F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07B9-3B4F-4CA8-F4EE-A7898227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What I Learned from This Bootcamp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8344C7A-1212-B471-10BB-7A9E06398D8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76137" y="2634916"/>
            <a:ext cx="9011652" cy="385094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• End-to-end data analytics workflow using Python and Power BI.</a:t>
            </a:r>
          </a:p>
          <a:p>
            <a:r>
              <a:rPr lang="en-US" sz="2000" dirty="0"/>
              <a:t>• Data cleaning and preprocessing using Pandas and NumPy.</a:t>
            </a:r>
          </a:p>
          <a:p>
            <a:r>
              <a:rPr lang="en-US" sz="2000" dirty="0"/>
              <a:t>• Data visualization using Matplotlib and Seaborn.</a:t>
            </a:r>
          </a:p>
          <a:p>
            <a:r>
              <a:rPr lang="en-US" sz="2000" dirty="0"/>
              <a:t>• Dashboard creation and KPI tracking in Power BI.</a:t>
            </a:r>
          </a:p>
          <a:p>
            <a:r>
              <a:rPr lang="en-US" sz="2000" dirty="0"/>
              <a:t>• Translating raw data into meaningful business insights.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B80F44-4C0C-5721-5AFC-634C9B80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3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BB116-48D3-CF2A-5B1D-EAA43F6C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1CCB-BD45-97E1-EF25-D9CDFF8A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31980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D250-6362-149B-39C2-62E111A7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1913022"/>
            <a:ext cx="8772107" cy="425710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project enhanced my understanding of data analysis from cleaning to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 successfully applied industry-relevant tools (Python, Power BI) for end-to-end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improved my ability to interpret data and present insights effectively.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Project completed under </a:t>
            </a:r>
            <a:r>
              <a:rPr lang="en-US" sz="2000" dirty="0" err="1"/>
              <a:t>DevTown</a:t>
            </a:r>
            <a:r>
              <a:rPr lang="en-US" sz="2000" dirty="0"/>
              <a:t> Data Analytics Bootcamp.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9285AC4-54CA-D2C8-258C-08B4E485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980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54534C7C24244097143DEF00EDAA5D" ma:contentTypeVersion="7" ma:contentTypeDescription="Create a new document." ma:contentTypeScope="" ma:versionID="fb60957395d4da807767d64fc7cc4d46">
  <xsd:schema xmlns:xsd="http://www.w3.org/2001/XMLSchema" xmlns:xs="http://www.w3.org/2001/XMLSchema" xmlns:p="http://schemas.microsoft.com/office/2006/metadata/properties" xmlns:ns3="005d6c51-7c77-4d54-87d6-1bd2ec2acb4e" targetNamespace="http://schemas.microsoft.com/office/2006/metadata/properties" ma:root="true" ma:fieldsID="f8026a24cefaaa9a32eabf5bdd0d77c9" ns3:_="">
    <xsd:import namespace="005d6c51-7c77-4d54-87d6-1bd2ec2acb4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5d6c51-7c77-4d54-87d6-1bd2ec2ac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005d6c51-7c77-4d54-87d6-1bd2ec2acb4e" xsi:nil="true"/>
  </documentManagement>
</p:properties>
</file>

<file path=customXml/itemProps1.xml><?xml version="1.0" encoding="utf-8"?>
<ds:datastoreItem xmlns:ds="http://schemas.openxmlformats.org/officeDocument/2006/customXml" ds:itemID="{D6041864-0F88-406B-8D1A-5214224315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5d6c51-7c77-4d54-87d6-1bd2ec2acb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005d6c51-7c77-4d54-87d6-1bd2ec2acb4e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{99352BBB-12F3-458F-8F18-2A1442B531F4}TF7521aafa-c748-4c40-a498-ba511be234dc5b1b6097_win32-5039330bb2f3</Template>
  <TotalTime>59</TotalTime>
  <Words>489</Words>
  <Application>Microsoft Office PowerPoint</Application>
  <PresentationFormat>Widescreen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Data Analytics Bootcamp</vt:lpstr>
      <vt:lpstr>AGENDA</vt:lpstr>
      <vt:lpstr>PowerPoint Presentation</vt:lpstr>
      <vt:lpstr>Day 2 – Exploratory Data Analysis (EDA)</vt:lpstr>
      <vt:lpstr>Key Insights</vt:lpstr>
      <vt:lpstr>Day 3: Dashboard creation using powerbi</vt:lpstr>
      <vt:lpstr>Dashboard using power BI</vt:lpstr>
      <vt:lpstr>What I Learned from This Bootcamp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Kasunmali Liyanage</dc:creator>
  <cp:lastModifiedBy>Kasunmali Liyanage</cp:lastModifiedBy>
  <cp:revision>1</cp:revision>
  <dcterms:created xsi:type="dcterms:W3CDTF">2025-10-27T05:38:32Z</dcterms:created>
  <dcterms:modified xsi:type="dcterms:W3CDTF">2025-10-27T06:39:44Z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0x010100A454534C7C24244097143DEF00EDAA5D</vt:lpwstr>
  </property>
  <property fmtid="{D5CDD505-2E9C-101B-9397-08002B2CF9AE}" pid="3" name="MediaServiceImageTags">
    <vt:lpwstr/>
  </property>
</Properties>
</file>