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BDF6F9-535D-43D3-B73B-25B814053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D961EF-9927-4924-8A01-39C71D480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4C7C5B-2034-46E2-B1C7-84458F9D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0B10-5D5E-4CB6-81C1-B34A7B468FDB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7E852A-1EA3-4912-9552-69F2EEC6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CF2D18-2526-457A-BC05-968340ED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F64E-49D0-43E2-9AE4-5074F32B5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31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287EAB-1FED-46ED-8226-02E08A96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E1B7A6F-AA8B-4A90-BBEF-C015B1DA0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A6B0B3-08E7-4BE1-8BD2-F862F9D3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0B10-5D5E-4CB6-81C1-B34A7B468FDB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55CBAC-7224-4195-80DA-5975A537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17ECB2-9CE1-4188-BFD3-C22CF109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F64E-49D0-43E2-9AE4-5074F32B5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85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2D103CC-8031-4F50-B5A5-BE75898E0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5F0D604-22CB-4CD3-BC6A-D50F3986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658580-4E9D-482C-A7B2-C704C48A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0B10-5D5E-4CB6-81C1-B34A7B468FDB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D1F9EC-BB90-42E6-919D-6FED1513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7FB96E-43A4-4129-A4FA-7CC43A29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F64E-49D0-43E2-9AE4-5074F32B5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98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D080E1-6BC4-4B6E-B6D0-907BEC30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26CE24-400F-424F-A096-7C8EE70F1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8A3BB5-029A-4F0C-B27B-F06EB9B1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0B10-5D5E-4CB6-81C1-B34A7B468FDB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212CF0-BD15-4686-A9A9-576C4442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663C39-FA7E-441D-94E8-6FEEFF77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F64E-49D0-43E2-9AE4-5074F32B5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58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08F83F-F32E-48EC-A8C9-6F6944B8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C281AF-5BD0-458C-94F3-EEDB86D1B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3F4829-94A9-4FA2-A38D-8ED096E9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0B10-5D5E-4CB6-81C1-B34A7B468FDB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0C6277-7322-4F22-97FD-F40832D99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1A5D5B-99BC-46A4-9B8E-B530B51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F64E-49D0-43E2-9AE4-5074F32B5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3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96879-8B65-40D5-8EB2-0BD158E0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A649ED-C367-4C0C-AB7D-05B397C2D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39D06E3-0C17-4747-B43C-D23264247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C3DC04-4BE2-4FFA-A7CF-BAEBB5D8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0B10-5D5E-4CB6-81C1-B34A7B468FDB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1AC6E02-E9DF-430A-9601-6DF4F1C4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91BC9A-F5CB-4036-9AC8-9111A55C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F64E-49D0-43E2-9AE4-5074F32B5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63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1F82F5-2A0F-46CD-B22E-74248F1A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022211-851C-4BBA-AF57-C161474A2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5C41FE3-635A-4E8B-A85B-FF0830848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03A363F-532D-4B1B-9252-1F311FE16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9F70D27-E70E-4E1A-88A9-92C297109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DF791E8-4411-42E0-AB78-2D2CAF29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0B10-5D5E-4CB6-81C1-B34A7B468FDB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6A7F5DC-894A-4CF5-BDBA-AB7C3DE8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79A8D73-3257-4A7B-8CFB-403E9F5D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F64E-49D0-43E2-9AE4-5074F32B5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01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195D53-4EA8-448B-AC80-9FEC6488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DAA3FC1-E610-4B97-A31F-4579D752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0B10-5D5E-4CB6-81C1-B34A7B468FDB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26C838-61A9-49BA-BDBE-4BBD27E77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89F2DE8-3F62-4A20-ABD4-392EF150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F64E-49D0-43E2-9AE4-5074F32B5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74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E6C3AF-B52B-4C60-A995-D35B2DF9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0B10-5D5E-4CB6-81C1-B34A7B468FDB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B8485E2-64D0-4182-B9F3-F7A7E1A0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D11612-DE0D-4027-9342-FAB2543E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F64E-49D0-43E2-9AE4-5074F32B5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37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973CE2-C1CE-4FF4-8501-327C6D98D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260A03-3D50-41F9-9FBC-34CFEE5E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8DCB176-8C47-4452-AAD4-AC8B7D99C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ADCBB8E-70A4-47F3-96B8-12584FF6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0B10-5D5E-4CB6-81C1-B34A7B468FDB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E506E53-FB18-4B6F-B3D8-70A87510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7CDF9D7-36B8-4733-8A83-DE112813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F64E-49D0-43E2-9AE4-5074F32B5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88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1D6525-3255-4DA0-8C8D-591B2C06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DE464A8-121A-4C02-92ED-A69A3EFC8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0E93AE-F4C1-46DA-A06C-7B72DB9D2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387F7C-0B5A-4FE3-B840-AF542E2F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0B10-5D5E-4CB6-81C1-B34A7B468FDB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95A873-54C1-4569-8B6A-7BE1DE5A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D2A6D7-5CF1-4D69-8E44-2ED19F38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F64E-49D0-43E2-9AE4-5074F32B5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43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02C5899-6A71-4C14-A053-E5CF21E1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D93B5C-514F-4705-A2EA-A385354CA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9376C1-343D-45B1-A09F-59F400EFE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A0B10-5D5E-4CB6-81C1-B34A7B468FDB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88F8A7-BFBA-4824-A8E2-46E2E19F8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C9A057-1706-42DE-9304-D109602FF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4F64E-49D0-43E2-9AE4-5074F32B5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49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whatis/definition/unsupervised-learning" TargetMode="External"/><Relationship Id="rId2" Type="http://schemas.openxmlformats.org/officeDocument/2006/relationships/hyperlink" Target="https://www.techtarget.com/searchenterpriseai/definition/supervised-learn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5BFF01-0753-4CF5-AC92-43D162F2A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147482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        PROJECT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73F37D-5084-45CB-8BE9-3C6BA98EF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58471"/>
            <a:ext cx="9144000" cy="1532964"/>
          </a:xfrm>
        </p:spPr>
        <p:txBody>
          <a:bodyPr>
            <a:normAutofit fontScale="85000" lnSpcReduction="10000"/>
          </a:bodyPr>
          <a:lstStyle/>
          <a:p>
            <a:r>
              <a:rPr lang="en-IN" sz="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            </a:t>
            </a:r>
            <a:r>
              <a:rPr lang="en-IN" sz="5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LOAN PREDICTION USING           		</a:t>
            </a:r>
            <a:r>
              <a:rPr lang="en-IN" sz="59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9E5CBD-6F15-4F3B-BEC0-5055DD3A8696}"/>
              </a:ext>
            </a:extLst>
          </p:cNvPr>
          <p:cNvSpPr txBox="1"/>
          <p:nvPr/>
        </p:nvSpPr>
        <p:spPr>
          <a:xfrm>
            <a:off x="2034990" y="3702423"/>
            <a:ext cx="6364939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Algerian" panose="04020705040A02060702" pitchFamily="82" charset="0"/>
              </a:rPr>
              <a:t>PROJECT TEAM MEMBERS</a:t>
            </a:r>
          </a:p>
          <a:p>
            <a:r>
              <a:rPr lang="en-IN" sz="25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CHADALAWADA </a:t>
            </a:r>
            <a:r>
              <a:rPr lang="en-IN" sz="25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</a:t>
            </a:r>
            <a:r>
              <a:rPr lang="en-IN" sz="2500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IN" sz="25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KASYAP            </a:t>
            </a:r>
            <a:r>
              <a:rPr lang="en-IN" sz="25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20BCE7457</a:t>
            </a:r>
            <a:r>
              <a:rPr lang="en-IN" sz="25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</a:p>
          <a:p>
            <a:r>
              <a:rPr lang="en-IN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ROHITH VENKAT </a:t>
            </a:r>
            <a:r>
              <a:rPr lang="en-IN" sz="28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GUPTHA</a:t>
            </a:r>
            <a:r>
              <a:rPr lang="en-IN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8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IN" sz="25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20BCI7159</a:t>
            </a:r>
            <a:endParaRPr lang="en-IN" sz="25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370C8A5-AA90-4F9B-86DB-8463B6B5E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2" y="180416"/>
            <a:ext cx="2979925" cy="307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6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9A89B6-59DB-4719-B903-840B7DAB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06DCFDD-B6D3-4E30-8FAE-5917C8D3E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057" y="365125"/>
            <a:ext cx="3924640" cy="29187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C131FCC-C592-4077-9AC3-A117941B9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09" y="4101353"/>
            <a:ext cx="3985605" cy="26138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8B1E609-524D-45F8-BBCF-953C4263F634}"/>
              </a:ext>
            </a:extLst>
          </p:cNvPr>
          <p:cNvSpPr txBox="1"/>
          <p:nvPr/>
        </p:nvSpPr>
        <p:spPr>
          <a:xfrm>
            <a:off x="5610955" y="2107785"/>
            <a:ext cx="58449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status for property area and credit history 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xmlns="" id="{74B2E6FF-B309-4B3E-BE58-00B7408AFD6A}"/>
              </a:ext>
            </a:extLst>
          </p:cNvPr>
          <p:cNvSpPr/>
          <p:nvPr/>
        </p:nvSpPr>
        <p:spPr>
          <a:xfrm flipH="1">
            <a:off x="5020235" y="851647"/>
            <a:ext cx="2151530" cy="1183341"/>
          </a:xfrm>
          <a:prstGeom prst="bentArrow">
            <a:avLst>
              <a:gd name="adj1" fmla="val 25000"/>
              <a:gd name="adj2" fmla="val 31061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xmlns="" id="{70D433A1-FF7C-491A-B594-E69108442E10}"/>
              </a:ext>
            </a:extLst>
          </p:cNvPr>
          <p:cNvSpPr/>
          <p:nvPr/>
        </p:nvSpPr>
        <p:spPr>
          <a:xfrm>
            <a:off x="8095129" y="2969559"/>
            <a:ext cx="690283" cy="1131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835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F6C5BC-4C15-4255-A12C-F76A4369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6451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predicting loan approval  in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F9957B-3ADA-4FFD-8281-2CBC5835A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2211"/>
            <a:ext cx="10515600" cy="415962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ogistic regression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  <a:p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63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FE2E15-6C8E-4B5E-9108-8E366689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5265C3C2-F71A-498A-8987-44AF9FC52B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790992"/>
              </p:ext>
            </p:extLst>
          </p:nvPr>
        </p:nvGraphicFramePr>
        <p:xfrm>
          <a:off x="1147482" y="86805"/>
          <a:ext cx="9897035" cy="668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699">
                  <a:extLst>
                    <a:ext uri="{9D8B030D-6E8A-4147-A177-3AD203B41FA5}">
                      <a16:colId xmlns:a16="http://schemas.microsoft.com/office/drawing/2014/main" xmlns="" val="2451361452"/>
                    </a:ext>
                  </a:extLst>
                </a:gridCol>
                <a:gridCol w="2628995">
                  <a:extLst>
                    <a:ext uri="{9D8B030D-6E8A-4147-A177-3AD203B41FA5}">
                      <a16:colId xmlns:a16="http://schemas.microsoft.com/office/drawing/2014/main" xmlns="" val="3856165966"/>
                    </a:ext>
                  </a:extLst>
                </a:gridCol>
                <a:gridCol w="2097177">
                  <a:extLst>
                    <a:ext uri="{9D8B030D-6E8A-4147-A177-3AD203B41FA5}">
                      <a16:colId xmlns:a16="http://schemas.microsoft.com/office/drawing/2014/main" xmlns="" val="374429666"/>
                    </a:ext>
                  </a:extLst>
                </a:gridCol>
                <a:gridCol w="2521164">
                  <a:extLst>
                    <a:ext uri="{9D8B030D-6E8A-4147-A177-3AD203B41FA5}">
                      <a16:colId xmlns:a16="http://schemas.microsoft.com/office/drawing/2014/main" xmlns="" val="3427647371"/>
                    </a:ext>
                  </a:extLst>
                </a:gridCol>
              </a:tblGrid>
              <a:tr h="608269">
                <a:tc>
                  <a:txBody>
                    <a:bodyPr/>
                    <a:lstStyle/>
                    <a:p>
                      <a:r>
                        <a:rPr lang="en-IN" dirty="0"/>
                        <a:t>Algorithm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in Research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got by implementing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7925052"/>
                  </a:ext>
                </a:extLst>
              </a:tr>
              <a:tr h="202095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73.2%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/>
                        <a:t>83%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4761535"/>
                  </a:ext>
                </a:extLst>
              </a:tr>
              <a:tr h="1889376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9316436"/>
                  </a:ext>
                </a:extLst>
              </a:tr>
              <a:tr h="1889376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489253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6D9AA7E-08D0-4EFA-904A-4EA1849FA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974" y="718177"/>
            <a:ext cx="3128543" cy="2085695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xmlns="" id="{376F79B8-7992-46CB-B66D-FD67296EC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612" y="2738877"/>
            <a:ext cx="2644905" cy="2011618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xmlns="" id="{BD98FB86-C28B-42CF-ACBC-FA052843F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045" y="4859277"/>
            <a:ext cx="2531472" cy="180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89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A93E13-C9A2-4CF1-B510-62D70C77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3392473-CE49-4143-AABD-6376BA086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9626207" cy="36164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5CC5555-106B-4DF0-8600-6159ADD226B2}"/>
              </a:ext>
            </a:extLst>
          </p:cNvPr>
          <p:cNvSpPr txBox="1"/>
          <p:nvPr/>
        </p:nvSpPr>
        <p:spPr>
          <a:xfrm>
            <a:off x="995082" y="4392705"/>
            <a:ext cx="9726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highest percentage of accuracy is given by </a:t>
            </a:r>
            <a:r>
              <a:rPr lang="en-I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</a:t>
            </a:r>
            <a:r>
              <a:rPr lang="en-I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SVM and </a:t>
            </a:r>
            <a:r>
              <a:rPr lang="en-I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which is </a:t>
            </a:r>
            <a:r>
              <a:rPr lang="en-IN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83% </a:t>
            </a:r>
          </a:p>
        </p:txBody>
      </p:sp>
    </p:spTree>
    <p:extLst>
      <p:ext uri="{BB962C8B-B14F-4D97-AF65-F5344CB8AC3E}">
        <p14:creationId xmlns:p14="http://schemas.microsoft.com/office/powerpoint/2010/main" val="640661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1E85C0-57B4-46D2-9EEA-1F2D61D8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56A47C-5146-41F7-A7B6-642E7DCC9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8493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“Comparative Analysis of Customer Loan Approval Prediction using Machine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Algorithms’’ 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Praveen </a:t>
            </a:r>
            <a:r>
              <a:rPr lang="en-IN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Tumuluru</a:t>
            </a:r>
            <a:r>
              <a:rPr lang="en-I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Lakshmi Ramani Burra 2 M.Loukya1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Modernized Loan Approval System Based on Machine Learning Approach”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Vishal Singh </a:t>
            </a:r>
            <a:r>
              <a:rPr lang="en-I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Ayushman Yadav and Rajat </a:t>
            </a:r>
            <a:r>
              <a:rPr lang="en-IN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Aswathi</a:t>
            </a:r>
            <a:r>
              <a:rPr lang="en-I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2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IN" sz="2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0"/>
            <a:r>
              <a:rPr lang="en-IN" sz="2000" b="1" dirty="0"/>
              <a:t>Sheikh Mohammad Ahmad, </a:t>
            </a:r>
            <a:r>
              <a:rPr lang="en-IN" sz="2000" b="1" dirty="0" err="1"/>
              <a:t>Amit</a:t>
            </a:r>
            <a:r>
              <a:rPr lang="en-IN" sz="2000" b="1" dirty="0"/>
              <a:t> Kumar </a:t>
            </a:r>
            <a:r>
              <a:rPr lang="en-IN" sz="2000" b="1" dirty="0" err="1"/>
              <a:t>Goel</a:t>
            </a:r>
            <a:r>
              <a:rPr lang="en-IN" sz="2000" b="1" dirty="0"/>
              <a:t>, and Tapas Kumar. "An Approach for Prediction of Loan Approval using Machine Learning Algorithm." 2020 International Conference on Electronics and Sustainable Communication Systems (ICESC). IEEE, 2020</a:t>
            </a:r>
            <a:r>
              <a:rPr lang="en-IN" sz="2000" dirty="0"/>
              <a:t>.</a:t>
            </a:r>
          </a:p>
          <a:p>
            <a:endParaRPr lang="en-IN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69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FB992-4FFD-418E-A78C-7A8A7BE9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is a subfield of artificial intelligence, which is broadly defined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capability of a machine to imitate intelligent human behavior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Artificial intelligence systems are used to perform complex tasks in a way that is similar to how humans solve problems.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b="1" dirty="0"/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different types of machine learning?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machine learning is often categorized by how an algorithm learns to become more accurate in its predictions. There are four basic approaches: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supervised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unsupervised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learning, semi-supervised learning and reinforcement learning. The type of algorithm data scientists choose to use depends on what type of data they want to predict.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59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8D1AB-02DF-47F0-BFB0-F60E2621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Literature Survey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5D82CCC6-8EAD-45CD-8BA3-4B19DEEDA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 classification problem in which we need to classify whether the loan will be approved or not. classification refers to a predictive modeling problem where a class label is predicted for a given example of input data.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F250F86-B9BA-4E36-971C-FC79D5060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01" y="365125"/>
            <a:ext cx="2344288" cy="231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EA0836-023F-4299-AE36-F10966C4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5970BC1-9E97-4D93-A2F2-5D56F2783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342" y="757326"/>
            <a:ext cx="6297251" cy="562026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AC56BCA-3780-49B2-98EF-F17F555577C8}"/>
              </a:ext>
            </a:extLst>
          </p:cNvPr>
          <p:cNvSpPr txBox="1"/>
          <p:nvPr/>
        </p:nvSpPr>
        <p:spPr>
          <a:xfrm>
            <a:off x="4416563" y="295835"/>
            <a:ext cx="28687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 </a:t>
            </a:r>
          </a:p>
        </p:txBody>
      </p:sp>
    </p:spTree>
    <p:extLst>
      <p:ext uri="{BB962C8B-B14F-4D97-AF65-F5344CB8AC3E}">
        <p14:creationId xmlns:p14="http://schemas.microsoft.com/office/powerpoint/2010/main" val="226362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0AB0D0B6-8EBE-4D16-97D6-2AB28E7F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4070"/>
            <a:ext cx="10515600" cy="5788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  <a:p>
            <a:pPr marL="0" indent="0">
              <a:buNone/>
            </a:pPr>
            <a:r>
              <a:rPr lang="en-IN" sz="3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IN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Common Machine Learning Algorithms</a:t>
            </a:r>
          </a:p>
          <a:p>
            <a:pPr marL="0" indent="0" algn="just">
              <a:buNone/>
            </a:pPr>
            <a:r>
              <a:rPr lang="en-IN" dirty="0">
                <a:effectLst/>
              </a:rPr>
              <a:t>Here is the list of commonly used machine learning algorithms. These algorithms can be applied to almost any data problem:</a:t>
            </a:r>
          </a:p>
          <a:p>
            <a:pPr marL="0" indent="0" algn="just">
              <a:buNone/>
            </a:pPr>
            <a:endParaRPr lang="en-IN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                               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</a:p>
          <a:p>
            <a:pPr>
              <a:buFont typeface="+mj-lt"/>
              <a:buAutoNum type="arabicPeriod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 Algorithms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BDD69B7-3255-42DE-81D9-D527D173C248}"/>
              </a:ext>
            </a:extLst>
          </p:cNvPr>
          <p:cNvSpPr txBox="1"/>
          <p:nvPr/>
        </p:nvSpPr>
        <p:spPr>
          <a:xfrm>
            <a:off x="6194610" y="2563906"/>
            <a:ext cx="564776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algorithms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GBM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66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F045B-3D87-4DDF-B9E3-F9986B17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D318847-34F8-4F8C-A0DD-F166EDED8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258" y="365125"/>
            <a:ext cx="7947212" cy="6078071"/>
          </a:xfrm>
        </p:spPr>
      </p:pic>
    </p:spTree>
    <p:extLst>
      <p:ext uri="{BB962C8B-B14F-4D97-AF65-F5344CB8AC3E}">
        <p14:creationId xmlns:p14="http://schemas.microsoft.com/office/powerpoint/2010/main" val="94165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69A961-708F-4E18-9503-4EE0422D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2690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Results</a:t>
            </a:r>
            <a:br>
              <a:rPr lang="en-IN" sz="3200" dirty="0" smtClean="0"/>
            </a:br>
            <a:r>
              <a:rPr lang="en-IN" sz="3200" dirty="0" smtClean="0"/>
              <a:t>Data </a:t>
            </a:r>
            <a:r>
              <a:rPr lang="en-IN" sz="3200" dirty="0"/>
              <a:t>Visualization for each variable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CC80C67-E161-4127-B90D-1F283C945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767" y="1421597"/>
            <a:ext cx="3495408" cy="21585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D95892-D637-4A4F-9D0B-41835E1F1849}"/>
              </a:ext>
            </a:extLst>
          </p:cNvPr>
          <p:cNvSpPr txBox="1"/>
          <p:nvPr/>
        </p:nvSpPr>
        <p:spPr>
          <a:xfrm>
            <a:off x="1808806" y="3370774"/>
            <a:ext cx="317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Loan Status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3C4442F-CE81-4B2B-97B0-A1D3D1778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681" y="1307815"/>
            <a:ext cx="3684141" cy="2247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BCAC897-F709-45B1-9000-A350420AA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64" y="3864235"/>
            <a:ext cx="4034117" cy="26311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E8A46DF-ACB9-4DF1-BA69-C4F9E92EB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682" y="4136218"/>
            <a:ext cx="3765178" cy="22252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8C2E011-6D7C-4C12-81A8-F757EAECFF64}"/>
              </a:ext>
            </a:extLst>
          </p:cNvPr>
          <p:cNvSpPr txBox="1"/>
          <p:nvPr/>
        </p:nvSpPr>
        <p:spPr>
          <a:xfrm>
            <a:off x="5907741" y="6176785"/>
            <a:ext cx="173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Self employed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3F49BFC-0693-4AC8-978F-25D332A67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378" y="2099546"/>
            <a:ext cx="3131207" cy="29611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3C3E90D-4835-4D20-9D5E-CD0785C7EC10}"/>
              </a:ext>
            </a:extLst>
          </p:cNvPr>
          <p:cNvSpPr txBox="1"/>
          <p:nvPr/>
        </p:nvSpPr>
        <p:spPr>
          <a:xfrm>
            <a:off x="9574306" y="4995163"/>
            <a:ext cx="199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Credit history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BAEF0CA-5761-40DF-B565-1D9214CC744D}"/>
              </a:ext>
            </a:extLst>
          </p:cNvPr>
          <p:cNvSpPr txBox="1"/>
          <p:nvPr/>
        </p:nvSpPr>
        <p:spPr>
          <a:xfrm>
            <a:off x="6772835" y="2099546"/>
            <a:ext cx="109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Gender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E720BBD-6051-40AE-A692-D4D0DA5C20F8}"/>
              </a:ext>
            </a:extLst>
          </p:cNvPr>
          <p:cNvSpPr txBox="1"/>
          <p:nvPr/>
        </p:nvSpPr>
        <p:spPr>
          <a:xfrm>
            <a:off x="2424952" y="4498130"/>
            <a:ext cx="123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Married</a:t>
            </a:r>
          </a:p>
        </p:txBody>
      </p:sp>
    </p:spTree>
    <p:extLst>
      <p:ext uri="{BB962C8B-B14F-4D97-AF65-F5344CB8AC3E}">
        <p14:creationId xmlns:p14="http://schemas.microsoft.com/office/powerpoint/2010/main" val="303890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5231D0-F242-4565-B5A1-B9842AEF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EEE3CF6-E497-472A-9B23-60C331524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447" y="905436"/>
            <a:ext cx="10197353" cy="5210592"/>
          </a:xfrm>
        </p:spPr>
      </p:pic>
    </p:spTree>
    <p:extLst>
      <p:ext uri="{BB962C8B-B14F-4D97-AF65-F5344CB8AC3E}">
        <p14:creationId xmlns:p14="http://schemas.microsoft.com/office/powerpoint/2010/main" val="274779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403B16-3E84-4E03-AF8D-CED74DC0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C16D041-4E71-451C-B903-4E3D14532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701" y="365125"/>
            <a:ext cx="3787468" cy="27129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9DAA3B5-695F-425C-B637-027441B2986B}"/>
              </a:ext>
            </a:extLst>
          </p:cNvPr>
          <p:cNvSpPr txBox="1"/>
          <p:nvPr/>
        </p:nvSpPr>
        <p:spPr>
          <a:xfrm>
            <a:off x="4625667" y="1099059"/>
            <a:ext cx="72256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status for Male and Female depicting graph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4B66771-CB8E-4561-99C4-125C2A884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682" y="2627668"/>
            <a:ext cx="3061447" cy="2552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EC0D561-0323-4164-B402-D556A2653090}"/>
              </a:ext>
            </a:extLst>
          </p:cNvPr>
          <p:cNvSpPr txBox="1"/>
          <p:nvPr/>
        </p:nvSpPr>
        <p:spPr>
          <a:xfrm>
            <a:off x="2205317" y="3540576"/>
            <a:ext cx="62573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status for married and unmarried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D1BABBF-0648-4AD0-9A10-07C2B317C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59" y="4017630"/>
            <a:ext cx="2705101" cy="277128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12D9969D-6244-4723-B72F-3571F54BAAC6}"/>
              </a:ext>
            </a:extLst>
          </p:cNvPr>
          <p:cNvSpPr/>
          <p:nvPr/>
        </p:nvSpPr>
        <p:spPr>
          <a:xfrm rot="10800000">
            <a:off x="4087906" y="1292592"/>
            <a:ext cx="537761" cy="1434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24CED730-B1F7-4A5B-B8E7-B3F6D99B41B8}"/>
              </a:ext>
            </a:extLst>
          </p:cNvPr>
          <p:cNvSpPr/>
          <p:nvPr/>
        </p:nvSpPr>
        <p:spPr>
          <a:xfrm>
            <a:off x="7862047" y="3707385"/>
            <a:ext cx="537761" cy="1434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68DC0BE-A56D-4826-8E0C-C8BA02EE6C26}"/>
              </a:ext>
            </a:extLst>
          </p:cNvPr>
          <p:cNvSpPr txBox="1"/>
          <p:nvPr/>
        </p:nvSpPr>
        <p:spPr>
          <a:xfrm>
            <a:off x="4437528" y="5403270"/>
            <a:ext cx="60511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status for self employed and others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xmlns="" id="{BEB554C7-2444-40AD-A70C-94F330FE0A47}"/>
              </a:ext>
            </a:extLst>
          </p:cNvPr>
          <p:cNvSpPr/>
          <p:nvPr/>
        </p:nvSpPr>
        <p:spPr>
          <a:xfrm rot="10800000">
            <a:off x="3702423" y="5570079"/>
            <a:ext cx="537761" cy="1434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71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342</Words>
  <Application>Microsoft Office PowerPoint</Application>
  <PresentationFormat>Custom</PresentationFormat>
  <Paragraphs>86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       PROJECT TITLE</vt:lpstr>
      <vt:lpstr>PowerPoint Presentation</vt:lpstr>
      <vt:lpstr>Literature Survey</vt:lpstr>
      <vt:lpstr> </vt:lpstr>
      <vt:lpstr>PowerPoint Presentation</vt:lpstr>
      <vt:lpstr>PowerPoint Presentation</vt:lpstr>
      <vt:lpstr>Results Data Visualization for each variable  </vt:lpstr>
      <vt:lpstr>PowerPoint Presentation</vt:lpstr>
      <vt:lpstr>PowerPoint Presentation</vt:lpstr>
      <vt:lpstr>PowerPoint Presentation</vt:lpstr>
      <vt:lpstr>Conclusion: Algorithms used for predicting loan approval  in our Project</vt:lpstr>
      <vt:lpstr>PowerPoint Presentation</vt:lpstr>
      <vt:lpstr>PowerPoint Presentation</vt:lpstr>
      <vt:lpstr>References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PROJECT TITLE</dc:title>
  <dc:creator>HARSHAVARDINI KRISHNAN</dc:creator>
  <cp:lastModifiedBy>Kasyap</cp:lastModifiedBy>
  <cp:revision>9</cp:revision>
  <dcterms:created xsi:type="dcterms:W3CDTF">2022-05-16T05:35:28Z</dcterms:created>
  <dcterms:modified xsi:type="dcterms:W3CDTF">2022-12-06T11:46:39Z</dcterms:modified>
</cp:coreProperties>
</file>