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4" r:id="rId2"/>
    <p:sldId id="276" r:id="rId3"/>
    <p:sldId id="281" r:id="rId4"/>
    <p:sldId id="278" r:id="rId5"/>
    <p:sldId id="279" r:id="rId6"/>
    <p:sldId id="266" r:id="rId7"/>
    <p:sldId id="268" r:id="rId8"/>
    <p:sldId id="269" r:id="rId9"/>
    <p:sldId id="270" r:id="rId10"/>
    <p:sldId id="280" r:id="rId11"/>
    <p:sldId id="274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1" autoAdjust="0"/>
    <p:restoredTop sz="94280" autoAdjust="0"/>
  </p:normalViewPr>
  <p:slideViewPr>
    <p:cSldViewPr showGuides="1">
      <p:cViewPr varScale="1">
        <p:scale>
          <a:sx n="103" d="100"/>
          <a:sy n="103" d="100"/>
        </p:scale>
        <p:origin x="184" y="28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C26-4845-BC02-2AD260144D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C26-4845-BC02-2AD260144D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C26-4845-BC02-2AD260144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87165568"/>
        <c:axId val="-1887240544"/>
      </c:lineChart>
      <c:catAx>
        <c:axId val="-188716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7240544"/>
        <c:crosses val="autoZero"/>
        <c:auto val="1"/>
        <c:lblAlgn val="ctr"/>
        <c:lblOffset val="100"/>
        <c:noMultiLvlLbl val="0"/>
      </c:catAx>
      <c:valAx>
        <c:axId val="-188724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716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656B090-A676-4E00-8A74-815942300152}" type="presOf" srcId="{709ED9DC-E391-4C6C-B788-93F1C2EFB6FD}" destId="{782956A5-ADC8-4959-B856-589B9D9B9635}" srcOrd="0" destOrd="1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9007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Group A</a:t>
          </a:r>
          <a:endParaRPr lang="en-US" sz="3100" kern="1200" dirty="0"/>
        </a:p>
      </dsp:txBody>
      <dsp:txXfrm>
        <a:off x="36296" y="65303"/>
        <a:ext cx="4904221" cy="670943"/>
      </dsp:txXfrm>
    </dsp:sp>
    <dsp:sp modelId="{CD5F6E02-AD43-4E7A-935B-DDF5D6C74800}">
      <dsp:nvSpPr>
        <dsp:cNvPr id="0" name=""/>
        <dsp:cNvSpPr/>
      </dsp:nvSpPr>
      <dsp:spPr>
        <a:xfrm>
          <a:off x="0" y="772542"/>
          <a:ext cx="497681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/>
            <a:t>Task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/>
            <a:t>Task 2</a:t>
          </a:r>
        </a:p>
      </dsp:txBody>
      <dsp:txXfrm>
        <a:off x="0" y="772542"/>
        <a:ext cx="4976813" cy="834210"/>
      </dsp:txXfrm>
    </dsp:sp>
    <dsp:sp modelId="{81203336-F3DE-4B3A-BCF4-0F68C23AC2BB}">
      <dsp:nvSpPr>
        <dsp:cNvPr id="0" name=""/>
        <dsp:cNvSpPr/>
      </dsp:nvSpPr>
      <dsp:spPr>
        <a:xfrm>
          <a:off x="0" y="1606752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Group B</a:t>
          </a:r>
        </a:p>
      </dsp:txBody>
      <dsp:txXfrm>
        <a:off x="36296" y="1643048"/>
        <a:ext cx="4904221" cy="670943"/>
      </dsp:txXfrm>
    </dsp:sp>
    <dsp:sp modelId="{782956A5-ADC8-4959-B856-589B9D9B9635}">
      <dsp:nvSpPr>
        <dsp:cNvPr id="0" name=""/>
        <dsp:cNvSpPr/>
      </dsp:nvSpPr>
      <dsp:spPr>
        <a:xfrm>
          <a:off x="0" y="2350287"/>
          <a:ext cx="4976813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/>
            <a:t>Task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/>
            <a:t>Task 2</a:t>
          </a:r>
        </a:p>
      </dsp:txBody>
      <dsp:txXfrm>
        <a:off x="0" y="2350287"/>
        <a:ext cx="4976813" cy="834210"/>
      </dsp:txXfrm>
    </dsp:sp>
    <dsp:sp modelId="{D64CB5D5-837D-47FC-9E42-A26D800BC695}">
      <dsp:nvSpPr>
        <dsp:cNvPr id="0" name=""/>
        <dsp:cNvSpPr/>
      </dsp:nvSpPr>
      <dsp:spPr>
        <a:xfrm>
          <a:off x="0" y="3184497"/>
          <a:ext cx="4976813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Group C</a:t>
          </a:r>
        </a:p>
      </dsp:txBody>
      <dsp:txXfrm>
        <a:off x="36296" y="3220793"/>
        <a:ext cx="4904221" cy="670943"/>
      </dsp:txXfrm>
    </dsp:sp>
    <dsp:sp modelId="{08B7B17B-8600-44B0-B235-389E5D71D804}">
      <dsp:nvSpPr>
        <dsp:cNvPr id="0" name=""/>
        <dsp:cNvSpPr/>
      </dsp:nvSpPr>
      <dsp:spPr>
        <a:xfrm>
          <a:off x="0" y="3928032"/>
          <a:ext cx="4976813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/>
            <a:t>Task 1</a:t>
          </a:r>
        </a:p>
      </dsp:txBody>
      <dsp:txXfrm>
        <a:off x="0" y="3928032"/>
        <a:ext cx="4976813" cy="51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2/26/24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2/26/24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2/26/24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2/26/24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2/26/24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2/26/24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2/26/24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2/26/24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2/26/24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2/26/24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2/26/24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2" y="1498601"/>
            <a:ext cx="7137029" cy="2997199"/>
          </a:xfrm>
        </p:spPr>
        <p:txBody>
          <a:bodyPr/>
          <a:lstStyle/>
          <a:p>
            <a:r>
              <a:rPr lang="en-US" dirty="0" smtClean="0"/>
              <a:t>Book Bans in the U.S.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Data Analytics Bootcamp Project 3</a:t>
            </a:r>
          </a:p>
          <a:p>
            <a:r>
              <a:rPr lang="en-US" dirty="0" smtClean="0"/>
              <a:t>Columbia School of Engineering</a:t>
            </a:r>
            <a:endParaRPr lang="en-US" dirty="0" smtClean="0"/>
          </a:p>
          <a:p>
            <a:r>
              <a:rPr lang="en-US" dirty="0" smtClean="0"/>
              <a:t>Jennifer Kim, Kat </a:t>
            </a:r>
            <a:r>
              <a:rPr lang="en-US" dirty="0" err="1" smtClean="0"/>
              <a:t>McEldowney</a:t>
            </a:r>
            <a:r>
              <a:rPr lang="en-US" dirty="0" smtClean="0"/>
              <a:t> &amp; Scott </a:t>
            </a:r>
            <a:r>
              <a:rPr lang="en-US" dirty="0" err="1" smtClean="0"/>
              <a:t>Zuckerbrow</a:t>
            </a:r>
            <a:endParaRPr lang="en-US" dirty="0" smtClean="0"/>
          </a:p>
          <a:p>
            <a:r>
              <a:rPr lang="en-US" dirty="0" smtClean="0"/>
              <a:t>March 4,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Ban Definition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</a:t>
            </a:r>
            <a:endParaRPr lang="en-US" dirty="0"/>
          </a:p>
        </p:txBody>
      </p:sp>
      <p:graphicFrame>
        <p:nvGraphicFramePr>
          <p:cNvPr id="7" name="Content Placeholder 6" descr="Line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354573"/>
              </p:ext>
            </p:extLst>
          </p:nvPr>
        </p:nvGraphicFramePr>
        <p:xfrm>
          <a:off x="1117600" y="1701800"/>
          <a:ext cx="10156825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 Most Banned Titles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8625310"/>
              </p:ext>
            </p:extLst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3</TotalTime>
  <Words>129</Words>
  <Application>Microsoft Macintosh PowerPoint</Application>
  <PresentationFormat>Custom</PresentationFormat>
  <Paragraphs>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Books 16x9</vt:lpstr>
      <vt:lpstr>Book Bans in the U.S.</vt:lpstr>
      <vt:lpstr>Book Ban Definition</vt:lpstr>
      <vt:lpstr>PEN</vt:lpstr>
      <vt:lpstr>13 Most Banned Titles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Bans in the U.S.</dc:title>
  <dc:creator>Kim, Jennifer</dc:creator>
  <cp:lastModifiedBy>Kim, Jennifer</cp:lastModifiedBy>
  <cp:revision>1</cp:revision>
  <dcterms:created xsi:type="dcterms:W3CDTF">2024-02-26T15:27:00Z</dcterms:created>
  <dcterms:modified xsi:type="dcterms:W3CDTF">2024-02-26T15:30:47Z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