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A600C-62CC-4D21-8AA9-B503A8FF6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65402"/>
            <a:ext cx="8991600" cy="3506598"/>
          </a:xfrm>
        </p:spPr>
        <p:txBody>
          <a:bodyPr>
            <a:normAutofit/>
          </a:bodyPr>
          <a:lstStyle/>
          <a:p>
            <a:pPr fontAlgn="ctr"/>
            <a:r>
              <a:rPr lang="de-AT" sz="2000" dirty="0" err="1"/>
              <a:t>Reproducing</a:t>
            </a:r>
            <a:r>
              <a:rPr lang="de-AT" sz="2000" dirty="0"/>
              <a:t>:</a:t>
            </a:r>
            <a:br>
              <a:rPr lang="de-AT" dirty="0"/>
            </a:br>
            <a:r>
              <a:rPr lang="en-US" sz="2500" dirty="0"/>
              <a:t>Joint Geographical and Temporal Modeling Based on Matrix Factorization for Point-of-Interest Recommendation</a:t>
            </a:r>
            <a:br>
              <a:rPr lang="en-US" sz="2500" dirty="0"/>
            </a:br>
            <a:r>
              <a:rPr lang="en-US" sz="1600" dirty="0">
                <a:latin typeface="Gill Sans MT (Überschriften)"/>
              </a:rPr>
              <a:t>by </a:t>
            </a:r>
            <a:br>
              <a:rPr lang="en-US" sz="1600" dirty="0">
                <a:latin typeface="Gill Sans MT (Überschriften)"/>
              </a:rPr>
            </a:br>
            <a:r>
              <a:rPr lang="de-AT" sz="1600" b="0" i="0" dirty="0">
                <a:solidFill>
                  <a:srgbClr val="333333"/>
                </a:solidFill>
                <a:effectLst/>
                <a:latin typeface="Gill Sans MT (Überschriften)"/>
              </a:rPr>
              <a:t>Hossein A. Rahmani,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Gill Sans MT (Überschriften)"/>
              </a:rPr>
              <a:t>Mohammad </a:t>
            </a:r>
            <a:r>
              <a:rPr lang="it-IT" sz="1600" b="0" i="0" dirty="0" err="1">
                <a:solidFill>
                  <a:srgbClr val="333333"/>
                </a:solidFill>
                <a:effectLst/>
                <a:latin typeface="Gill Sans MT (Überschriften)"/>
              </a:rPr>
              <a:t>Aliannejadi</a:t>
            </a:r>
            <a:r>
              <a:rPr lang="it-IT" sz="1600" dirty="0">
                <a:solidFill>
                  <a:srgbClr val="333333"/>
                </a:solidFill>
                <a:latin typeface="Gill Sans MT (Überschriften)"/>
              </a:rPr>
              <a:t>,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Gill Sans MT (Überschriften)"/>
              </a:rPr>
              <a:t>Mitra </a:t>
            </a:r>
            <a:r>
              <a:rPr lang="it-IT" sz="1600" b="0" i="0" dirty="0" err="1">
                <a:solidFill>
                  <a:srgbClr val="333333"/>
                </a:solidFill>
                <a:effectLst/>
                <a:latin typeface="Gill Sans MT (Überschriften)"/>
              </a:rPr>
              <a:t>Baratchi</a:t>
            </a:r>
            <a:r>
              <a:rPr lang="it-IT" sz="1600" dirty="0">
                <a:solidFill>
                  <a:srgbClr val="333333"/>
                </a:solidFill>
                <a:latin typeface="Gill Sans MT (Überschriften)"/>
              </a:rPr>
              <a:t>,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Gill Sans MT (Überschriften)"/>
              </a:rPr>
              <a:t>Fabio Crestani</a:t>
            </a:r>
            <a:endParaRPr lang="de-AT" sz="2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501FF9-F39E-430A-BB69-2085A52B1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201173"/>
            <a:ext cx="6801612" cy="961715"/>
          </a:xfrm>
        </p:spPr>
        <p:txBody>
          <a:bodyPr/>
          <a:lstStyle/>
          <a:p>
            <a:r>
              <a:rPr lang="de-AT" dirty="0"/>
              <a:t>Mariusz </a:t>
            </a:r>
            <a:r>
              <a:rPr lang="de-AT" dirty="0" err="1"/>
              <a:t>Karpowicz</a:t>
            </a:r>
            <a:r>
              <a:rPr lang="de-AT" dirty="0"/>
              <a:t>, Katrin Schreiberhuber, Jakub </a:t>
            </a:r>
            <a:r>
              <a:rPr lang="de-AT" dirty="0" err="1"/>
              <a:t>Cimiega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777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B164D-4E29-4F7A-BB65-EABE69CE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Original Paper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830D5-0B3A-4C98-A730-D393AD96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Introducing</a:t>
            </a:r>
            <a:r>
              <a:rPr lang="de-AT" dirty="0"/>
              <a:t> a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algorithm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POI – </a:t>
            </a:r>
            <a:r>
              <a:rPr lang="de-AT" dirty="0" err="1"/>
              <a:t>Recommendation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on </a:t>
            </a:r>
            <a:r>
              <a:rPr lang="de-AT" dirty="0" err="1"/>
              <a:t>spatial</a:t>
            </a:r>
            <a:r>
              <a:rPr lang="de-AT" dirty="0"/>
              <a:t> and temporal </a:t>
            </a:r>
            <a:r>
              <a:rPr lang="de-AT" dirty="0" err="1"/>
              <a:t>data</a:t>
            </a:r>
            <a:endParaRPr lang="de-AT" dirty="0"/>
          </a:p>
          <a:p>
            <a:r>
              <a:rPr lang="de-AT" dirty="0" err="1"/>
              <a:t>Tested</a:t>
            </a:r>
            <a:r>
              <a:rPr lang="de-AT" dirty="0"/>
              <a:t> on 2 </a:t>
            </a:r>
            <a:r>
              <a:rPr lang="de-AT" dirty="0" err="1"/>
              <a:t>datasets</a:t>
            </a:r>
            <a:r>
              <a:rPr lang="de-AT" dirty="0"/>
              <a:t> (</a:t>
            </a:r>
            <a:r>
              <a:rPr lang="de-AT" dirty="0" err="1"/>
              <a:t>Gowalla</a:t>
            </a:r>
            <a:r>
              <a:rPr lang="de-AT" dirty="0"/>
              <a:t> and Foursquare)</a:t>
            </a:r>
          </a:p>
          <a:p>
            <a:r>
              <a:rPr lang="de-AT" dirty="0"/>
              <a:t>High </a:t>
            </a:r>
            <a:r>
              <a:rPr lang="de-AT" dirty="0" err="1"/>
              <a:t>execution</a:t>
            </a:r>
            <a:r>
              <a:rPr lang="de-AT" dirty="0"/>
              <a:t> time – </a:t>
            </a:r>
            <a:r>
              <a:rPr lang="de-AT" dirty="0" err="1"/>
              <a:t>well</a:t>
            </a:r>
            <a:r>
              <a:rPr lang="de-AT" dirty="0"/>
              <a:t> </a:t>
            </a:r>
            <a:r>
              <a:rPr lang="de-AT" dirty="0" err="1"/>
              <a:t>reproducible</a:t>
            </a:r>
            <a:r>
              <a:rPr lang="de-AT" dirty="0"/>
              <a:t>, but </a:t>
            </a:r>
            <a:r>
              <a:rPr lang="de-AT" dirty="0" err="1"/>
              <a:t>very</a:t>
            </a:r>
            <a:r>
              <a:rPr lang="de-AT" dirty="0"/>
              <a:t> time </a:t>
            </a:r>
            <a:r>
              <a:rPr lang="de-AT" dirty="0" err="1"/>
              <a:t>consuming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484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07D48-3FDC-4E1B-B307-64F3F319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Experiment 1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6A03DC1-51A7-4E2C-AF95-EDA6C2EB5406}"/>
              </a:ext>
            </a:extLst>
          </p:cNvPr>
          <p:cNvGrpSpPr/>
          <p:nvPr/>
        </p:nvGrpSpPr>
        <p:grpSpPr>
          <a:xfrm>
            <a:off x="2724490" y="2638044"/>
            <a:ext cx="6743020" cy="3043471"/>
            <a:chOff x="2724489" y="2240280"/>
            <a:chExt cx="6743020" cy="3043471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E9E2C53-AFDE-4DE0-A865-5049AA80A5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2223"/>
            <a:stretch/>
          </p:blipFill>
          <p:spPr>
            <a:xfrm>
              <a:off x="2724490" y="2240280"/>
              <a:ext cx="6743019" cy="118872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1127C22-B3C9-4B74-AB3C-A7809E10F2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2263"/>
            <a:stretch/>
          </p:blipFill>
          <p:spPr>
            <a:xfrm>
              <a:off x="2724489" y="3429000"/>
              <a:ext cx="6743019" cy="1854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06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94E20-3FC8-4EB7-A06E-BCA68925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Experiment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489CF-5A18-4059-9001-6E4E0581F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EE50CF-6733-4E2E-AD0F-816313A9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638044"/>
            <a:ext cx="7729728" cy="298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1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AE926-F4B6-464A-9618-05A1C2AC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Experiment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1E92CA-6908-4F08-9903-E98E9E5C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CDE45-2F7E-47C6-8CEE-4141CFCD0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9" t="2858" r="1856" b="2176"/>
          <a:stretch/>
        </p:blipFill>
        <p:spPr>
          <a:xfrm>
            <a:off x="2993772" y="2388636"/>
            <a:ext cx="6204456" cy="429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40203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{D064F68E-BF50-41B1-9985-8613F4BBA9DC}tf10001115</Template>
  <TotalTime>0</TotalTime>
  <Words>81</Words>
  <Application>Microsoft Office PowerPoint</Application>
  <PresentationFormat>Breitbild</PresentationFormat>
  <Paragraphs>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Gill Sans MT (Überschriften)</vt:lpstr>
      <vt:lpstr>Paket</vt:lpstr>
      <vt:lpstr>Reproducing: Joint Geographical and Temporal Modeling Based on Matrix Factorization for Point-of-Interest Recommendation by  Hossein A. Rahmani, Mohammad Aliannejadi, Mitra Baratchi, Fabio Crestani</vt:lpstr>
      <vt:lpstr>Original Paper</vt:lpstr>
      <vt:lpstr>Experiment 1</vt:lpstr>
      <vt:lpstr>Experiment 2</vt:lpstr>
      <vt:lpstr>Experiment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Reproducing: Joint Geographical and Temporal Modeling Based on Matrix Factorization for Point-of-Interest Recommendation by  Hossein A. Rahmani, Mohammad Aliannejadi, Mitra Baratchi, Fabio Crestani</dc:title>
  <dc:creator>Schreiberhuber Katrin</dc:creator>
  <cp:lastModifiedBy>Schreiberhuber Katrin</cp:lastModifiedBy>
  <cp:revision>3</cp:revision>
  <dcterms:created xsi:type="dcterms:W3CDTF">2021-01-05T14:20:20Z</dcterms:created>
  <dcterms:modified xsi:type="dcterms:W3CDTF">2021-01-06T09:28:03Z</dcterms:modified>
</cp:coreProperties>
</file>