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0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0CCB1735-CA31-4743-A2E5-3D3313BC9D11}">
          <p14:sldIdLst>
            <p14:sldId id="256"/>
            <p14:sldId id="260"/>
            <p14:sldId id="263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J9wyab1V99_HWp8JME2xEFlkBCioNo99/view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A600C-62CC-4D21-8AA9-B503A8FF6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065402"/>
            <a:ext cx="8991600" cy="3506598"/>
          </a:xfrm>
        </p:spPr>
        <p:txBody>
          <a:bodyPr>
            <a:normAutofit/>
          </a:bodyPr>
          <a:lstStyle/>
          <a:p>
            <a:pPr fontAlgn="ctr"/>
            <a:r>
              <a:rPr lang="de-AT" sz="2000" dirty="0" err="1"/>
              <a:t>Reproducing</a:t>
            </a:r>
            <a:r>
              <a:rPr lang="de-AT" sz="2000" dirty="0"/>
              <a:t>:</a:t>
            </a:r>
            <a:br>
              <a:rPr lang="de-AT" dirty="0"/>
            </a:br>
            <a:r>
              <a:rPr lang="en-US" sz="2500" dirty="0"/>
              <a:t>Joint Geographical and Temporal Modeling Based on Matrix Factorization for Point-of-Interest Recommendation</a:t>
            </a:r>
            <a:br>
              <a:rPr lang="en-US" sz="2500" dirty="0"/>
            </a:br>
            <a:r>
              <a:rPr lang="en-US" sz="1600" dirty="0">
                <a:latin typeface="Gill Sans MT (Überschriften)"/>
              </a:rPr>
              <a:t> </a:t>
            </a:r>
            <a:br>
              <a:rPr lang="en-US" sz="1600" dirty="0">
                <a:latin typeface="Gill Sans MT (Überschriften)"/>
              </a:rPr>
            </a:br>
            <a:r>
              <a:rPr lang="de-AT" sz="1600" b="0" i="0" dirty="0">
                <a:solidFill>
                  <a:srgbClr val="333333"/>
                </a:solidFill>
                <a:effectLst/>
                <a:latin typeface="Gill Sans MT (Überschriften)"/>
              </a:rPr>
              <a:t>Hossein A. Rahmani, 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Gill Sans MT (Überschriften)"/>
              </a:rPr>
              <a:t>Mohammad </a:t>
            </a:r>
            <a:r>
              <a:rPr lang="it-IT" sz="1600" b="0" i="0" dirty="0" err="1">
                <a:solidFill>
                  <a:srgbClr val="333333"/>
                </a:solidFill>
                <a:effectLst/>
                <a:latin typeface="Gill Sans MT (Überschriften)"/>
              </a:rPr>
              <a:t>Aliannejadi</a:t>
            </a:r>
            <a:r>
              <a:rPr lang="it-IT" sz="1600" dirty="0">
                <a:solidFill>
                  <a:srgbClr val="333333"/>
                </a:solidFill>
                <a:latin typeface="Gill Sans MT (Überschriften)"/>
              </a:rPr>
              <a:t>, 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Gill Sans MT (Überschriften)"/>
              </a:rPr>
              <a:t>Mitra </a:t>
            </a:r>
            <a:r>
              <a:rPr lang="it-IT" sz="1600" b="0" i="0" dirty="0" err="1">
                <a:solidFill>
                  <a:srgbClr val="333333"/>
                </a:solidFill>
                <a:effectLst/>
                <a:latin typeface="Gill Sans MT (Überschriften)"/>
              </a:rPr>
              <a:t>Baratchi</a:t>
            </a:r>
            <a:r>
              <a:rPr lang="it-IT" sz="1600" dirty="0">
                <a:solidFill>
                  <a:srgbClr val="333333"/>
                </a:solidFill>
                <a:latin typeface="Gill Sans MT (Überschriften)"/>
              </a:rPr>
              <a:t>, 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Gill Sans MT (Überschriften)"/>
              </a:rPr>
              <a:t>Fabio Crestani</a:t>
            </a:r>
            <a:endParaRPr lang="de-AT" sz="2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501FF9-F39E-430A-BB69-2085A52B1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201173"/>
            <a:ext cx="6801612" cy="961715"/>
          </a:xfrm>
        </p:spPr>
        <p:txBody>
          <a:bodyPr/>
          <a:lstStyle/>
          <a:p>
            <a:r>
              <a:rPr lang="pl-PL" dirty="0" err="1"/>
              <a:t>Group</a:t>
            </a:r>
            <a:r>
              <a:rPr lang="pl-PL" dirty="0"/>
              <a:t> 03:</a:t>
            </a:r>
          </a:p>
          <a:p>
            <a:r>
              <a:rPr lang="de-AT" dirty="0"/>
              <a:t>Mariusz </a:t>
            </a:r>
            <a:r>
              <a:rPr lang="de-AT" dirty="0" err="1"/>
              <a:t>Karpowicz</a:t>
            </a:r>
            <a:r>
              <a:rPr lang="de-AT" dirty="0"/>
              <a:t>, Katrin Schreiberhuber, </a:t>
            </a:r>
            <a:r>
              <a:rPr lang="pl-PL" dirty="0"/>
              <a:t> </a:t>
            </a:r>
            <a:r>
              <a:rPr lang="de-AT" dirty="0"/>
              <a:t>Jakub </a:t>
            </a:r>
            <a:r>
              <a:rPr lang="pl-PL" dirty="0"/>
              <a:t>C</a:t>
            </a:r>
            <a:r>
              <a:rPr lang="de-AT" dirty="0"/>
              <a:t>i</a:t>
            </a:r>
            <a:r>
              <a:rPr lang="pl-PL" dirty="0"/>
              <a:t>e</a:t>
            </a:r>
            <a:r>
              <a:rPr lang="de-AT" dirty="0"/>
              <a:t>mi</a:t>
            </a:r>
            <a:r>
              <a:rPr lang="pl-PL" dirty="0" err="1"/>
              <a:t>ęga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7777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B164D-4E29-4F7A-BB65-EABE69CE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The Paper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5830D5-0B3A-4C98-A730-D393AD966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Original</a:t>
            </a:r>
            <a:r>
              <a:rPr lang="pl-PL" dirty="0"/>
              <a:t> </a:t>
            </a:r>
            <a:r>
              <a:rPr lang="pl-PL" dirty="0" err="1"/>
              <a:t>paper</a:t>
            </a:r>
            <a:r>
              <a:rPr lang="pl-PL" dirty="0"/>
              <a:t> i</a:t>
            </a:r>
            <a:r>
              <a:rPr lang="de-AT" dirty="0" err="1"/>
              <a:t>ntroducing</a:t>
            </a:r>
            <a:r>
              <a:rPr lang="de-AT" dirty="0"/>
              <a:t> a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algorithm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POI </a:t>
            </a:r>
            <a:r>
              <a:rPr lang="pl-PL" dirty="0"/>
              <a:t>r</a:t>
            </a:r>
            <a:r>
              <a:rPr lang="de-AT" dirty="0" err="1"/>
              <a:t>ecommendation</a:t>
            </a:r>
            <a:r>
              <a:rPr lang="de-AT" dirty="0"/>
              <a:t> </a:t>
            </a:r>
            <a:r>
              <a:rPr lang="de-AT" dirty="0" err="1"/>
              <a:t>based</a:t>
            </a:r>
            <a:r>
              <a:rPr lang="de-AT" dirty="0"/>
              <a:t> on </a:t>
            </a:r>
            <a:r>
              <a:rPr lang="de-AT" dirty="0" err="1"/>
              <a:t>spatial</a:t>
            </a:r>
            <a:r>
              <a:rPr lang="de-AT" dirty="0"/>
              <a:t> and temporal </a:t>
            </a:r>
            <a:r>
              <a:rPr lang="de-AT" dirty="0" err="1"/>
              <a:t>data</a:t>
            </a:r>
            <a:endParaRPr lang="de-AT" dirty="0"/>
          </a:p>
          <a:p>
            <a:r>
              <a:rPr lang="de-AT" dirty="0" err="1"/>
              <a:t>Tested</a:t>
            </a:r>
            <a:r>
              <a:rPr lang="de-AT" dirty="0"/>
              <a:t> on 2 </a:t>
            </a:r>
            <a:r>
              <a:rPr lang="de-AT" dirty="0" err="1"/>
              <a:t>datasets</a:t>
            </a:r>
            <a:r>
              <a:rPr lang="de-AT" dirty="0"/>
              <a:t> (</a:t>
            </a:r>
            <a:r>
              <a:rPr lang="de-AT" dirty="0" err="1"/>
              <a:t>Gowalla</a:t>
            </a:r>
            <a:r>
              <a:rPr lang="de-AT" dirty="0"/>
              <a:t> and Foursquare)</a:t>
            </a:r>
            <a:r>
              <a:rPr lang="pl-PL" dirty="0"/>
              <a:t> – we picked one due to long running time</a:t>
            </a:r>
            <a:endParaRPr lang="de-AT" dirty="0"/>
          </a:p>
          <a:p>
            <a:r>
              <a:rPr lang="de-AT" dirty="0"/>
              <a:t>High </a:t>
            </a:r>
            <a:r>
              <a:rPr lang="de-AT" dirty="0" err="1"/>
              <a:t>execution</a:t>
            </a:r>
            <a:r>
              <a:rPr lang="de-AT" dirty="0"/>
              <a:t> time – </a:t>
            </a:r>
            <a:r>
              <a:rPr lang="de-AT" dirty="0" err="1"/>
              <a:t>well</a:t>
            </a:r>
            <a:r>
              <a:rPr lang="de-AT" dirty="0"/>
              <a:t> </a:t>
            </a:r>
            <a:r>
              <a:rPr lang="de-AT" dirty="0" err="1"/>
              <a:t>reproducible</a:t>
            </a:r>
            <a:r>
              <a:rPr lang="de-AT" dirty="0"/>
              <a:t>, but </a:t>
            </a:r>
            <a:r>
              <a:rPr lang="de-AT" dirty="0" err="1"/>
              <a:t>very</a:t>
            </a:r>
            <a:r>
              <a:rPr lang="de-AT" dirty="0"/>
              <a:t> time </a:t>
            </a:r>
            <a:r>
              <a:rPr lang="de-AT" dirty="0" err="1"/>
              <a:t>consuming</a:t>
            </a:r>
            <a:endParaRPr lang="pl-PL" dirty="0"/>
          </a:p>
          <a:p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-sample T-Tests </a:t>
            </a:r>
            <a:r>
              <a:rPr lang="de-AT" dirty="0" err="1"/>
              <a:t>to</a:t>
            </a:r>
            <a:r>
              <a:rPr lang="de-AT" dirty="0"/>
              <a:t> check </a:t>
            </a:r>
            <a:r>
              <a:rPr lang="de-AT" dirty="0" err="1"/>
              <a:t>results</a:t>
            </a:r>
            <a:endParaRPr lang="pl-PL" dirty="0"/>
          </a:p>
          <a:p>
            <a:r>
              <a:rPr lang="pl-PL" dirty="0" err="1"/>
              <a:t>Only</a:t>
            </a:r>
            <a:r>
              <a:rPr lang="pl-PL" dirty="0"/>
              <a:t> </a:t>
            </a:r>
            <a:r>
              <a:rPr lang="pl-PL" dirty="0" err="1"/>
              <a:t>focusing</a:t>
            </a:r>
            <a:r>
              <a:rPr lang="pl-PL" dirty="0"/>
              <a:t> on the LRT </a:t>
            </a:r>
            <a:r>
              <a:rPr lang="pl-PL" dirty="0" err="1"/>
              <a:t>baseline</a:t>
            </a:r>
            <a:r>
              <a:rPr lang="pl-PL" dirty="0"/>
              <a:t> </a:t>
            </a:r>
            <a:r>
              <a:rPr lang="pl-PL" dirty="0" err="1"/>
              <a:t>algorithm</a:t>
            </a:r>
            <a:r>
              <a:rPr lang="pl-PL" dirty="0"/>
              <a:t>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4848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B164D-4E29-4F7A-BB65-EABE69CE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approach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5830D5-0B3A-4C98-A730-D393AD966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AT" dirty="0"/>
              <a:t>Check </a:t>
            </a:r>
            <a:r>
              <a:rPr lang="de-AT" dirty="0" err="1"/>
              <a:t>whether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code </a:t>
            </a:r>
            <a:r>
              <a:rPr lang="de-AT" dirty="0" err="1"/>
              <a:t>provided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suitable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reproducing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paper</a:t>
            </a:r>
            <a:endParaRPr lang="de-AT" dirty="0"/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Find a </a:t>
            </a:r>
            <a:r>
              <a:rPr lang="de-AT" dirty="0" err="1"/>
              <a:t>way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insights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possible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few</a:t>
            </a:r>
            <a:r>
              <a:rPr lang="de-AT" dirty="0"/>
              <a:t> </a:t>
            </a:r>
            <a:r>
              <a:rPr lang="de-AT" dirty="0" err="1"/>
              <a:t>runs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code (</a:t>
            </a:r>
            <a:r>
              <a:rPr lang="de-AT" dirty="0" err="1"/>
              <a:t>very</a:t>
            </a:r>
            <a:r>
              <a:rPr lang="de-AT" dirty="0"/>
              <a:t> time </a:t>
            </a:r>
            <a:r>
              <a:rPr lang="de-AT" dirty="0" err="1"/>
              <a:t>consuming</a:t>
            </a:r>
            <a:r>
              <a:rPr lang="de-AT" dirty="0"/>
              <a:t> ~12h per </a:t>
            </a:r>
            <a:r>
              <a:rPr lang="de-AT" dirty="0" err="1"/>
              <a:t>run</a:t>
            </a:r>
            <a:r>
              <a:rPr lang="de-AT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Run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algorithm</a:t>
            </a:r>
            <a:r>
              <a:rPr lang="de-AT" dirty="0"/>
              <a:t> </a:t>
            </a:r>
            <a:r>
              <a:rPr lang="de-AT" dirty="0" err="1"/>
              <a:t>changing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parameters</a:t>
            </a:r>
            <a:r>
              <a:rPr lang="de-AT" dirty="0"/>
              <a:t> </a:t>
            </a:r>
            <a:r>
              <a:rPr lang="de-AT" dirty="0" err="1"/>
              <a:t>according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findings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paper</a:t>
            </a:r>
            <a:endParaRPr lang="de-AT" dirty="0"/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Use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results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reproduce</a:t>
            </a:r>
            <a:r>
              <a:rPr lang="de-AT" dirty="0"/>
              <a:t> </a:t>
            </a:r>
            <a:r>
              <a:rPr lang="de-AT" dirty="0" err="1"/>
              <a:t>findings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paper</a:t>
            </a:r>
            <a:endParaRPr lang="de-AT" dirty="0"/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Test </a:t>
            </a:r>
            <a:r>
              <a:rPr lang="de-AT" dirty="0" err="1"/>
              <a:t>whether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results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significantly</a:t>
            </a:r>
            <a:r>
              <a:rPr lang="de-AT" dirty="0"/>
              <a:t> different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original </a:t>
            </a:r>
            <a:r>
              <a:rPr lang="de-AT" dirty="0" err="1"/>
              <a:t>findings</a:t>
            </a:r>
            <a:endParaRPr lang="de-AT" dirty="0"/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Add additional </a:t>
            </a:r>
            <a:r>
              <a:rPr lang="de-AT" dirty="0" err="1"/>
              <a:t>significance</a:t>
            </a:r>
            <a:r>
              <a:rPr lang="de-AT" dirty="0"/>
              <a:t> </a:t>
            </a:r>
            <a:r>
              <a:rPr lang="de-AT" dirty="0" err="1"/>
              <a:t>tests</a:t>
            </a:r>
            <a:r>
              <a:rPr lang="de-AT" dirty="0"/>
              <a:t> and </a:t>
            </a:r>
            <a:r>
              <a:rPr lang="de-AT" dirty="0" err="1"/>
              <a:t>metrics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further</a:t>
            </a:r>
            <a:r>
              <a:rPr lang="de-AT" dirty="0"/>
              <a:t> </a:t>
            </a:r>
            <a:r>
              <a:rPr lang="de-AT" dirty="0" err="1"/>
              <a:t>analyse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algorithm</a:t>
            </a:r>
            <a:endParaRPr lang="de-AT" dirty="0"/>
          </a:p>
          <a:p>
            <a:pPr marL="342900" indent="-34290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4864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629DD6-73C9-41B7-B257-3123ECC8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progress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05AED7-C7EA-4956-B66A-CD349DC60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/>
              <a:t>Almost</a:t>
            </a:r>
            <a:r>
              <a:rPr lang="pl-PL" dirty="0"/>
              <a:t> </a:t>
            </a:r>
            <a:r>
              <a:rPr lang="pl-PL" dirty="0" err="1"/>
              <a:t>done</a:t>
            </a:r>
            <a:r>
              <a:rPr lang="pl-PL" dirty="0"/>
              <a:t>, </a:t>
            </a:r>
            <a:r>
              <a:rPr lang="pl-PL" dirty="0" err="1"/>
              <a:t>current</a:t>
            </a:r>
            <a:r>
              <a:rPr lang="pl-PL" dirty="0"/>
              <a:t> report </a:t>
            </a:r>
            <a:r>
              <a:rPr lang="pl-PL" dirty="0" err="1"/>
              <a:t>here</a:t>
            </a:r>
            <a:r>
              <a:rPr lang="pl-PL" dirty="0"/>
              <a:t>: </a:t>
            </a:r>
            <a:r>
              <a:rPr lang="pl-PL" sz="1500" dirty="0">
                <a:hlinkClick r:id="rId2"/>
              </a:rPr>
              <a:t>https://drive.google.com/file/d/1J9wyab1V99_HWp8JME2xEFlkBCioNo99/view?usp=sharing</a:t>
            </a:r>
            <a:endParaRPr lang="pl-PL" sz="1500" dirty="0"/>
          </a:p>
          <a:p>
            <a:r>
              <a:rPr lang="pl-PL" dirty="0" err="1"/>
              <a:t>Key</a:t>
            </a:r>
            <a:r>
              <a:rPr lang="pl-PL" dirty="0"/>
              <a:t> </a:t>
            </a:r>
            <a:r>
              <a:rPr lang="pl-PL" dirty="0" err="1"/>
              <a:t>findings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numbers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</a:t>
            </a:r>
            <a:r>
              <a:rPr lang="pl-PL" dirty="0" err="1"/>
              <a:t>similar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confirms</a:t>
            </a:r>
            <a:r>
              <a:rPr lang="pl-PL" dirty="0"/>
              <a:t> most of the </a:t>
            </a:r>
            <a:r>
              <a:rPr lang="pl-PL" dirty="0" err="1"/>
              <a:t>findings</a:t>
            </a:r>
            <a:r>
              <a:rPr lang="pl-PL" dirty="0"/>
              <a:t> of the </a:t>
            </a:r>
            <a:r>
              <a:rPr lang="pl-PL" dirty="0" err="1"/>
              <a:t>original</a:t>
            </a:r>
            <a:r>
              <a:rPr lang="pl-PL" dirty="0"/>
              <a:t> </a:t>
            </a:r>
            <a:r>
              <a:rPr lang="pl-PL" dirty="0" err="1"/>
              <a:t>paper</a:t>
            </a:r>
            <a:r>
              <a:rPr lang="pl-PL" dirty="0"/>
              <a:t> (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statistically</a:t>
            </a:r>
            <a:r>
              <a:rPr lang="pl-PL" dirty="0"/>
              <a:t> </a:t>
            </a:r>
            <a:r>
              <a:rPr lang="pl-PL" dirty="0" err="1"/>
              <a:t>significant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There appears to be a mistake with the nDCG metric (they </a:t>
            </a:r>
            <a:r>
              <a:rPr lang="de-AT" dirty="0" err="1"/>
              <a:t>may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pl-PL" dirty="0"/>
              <a:t>switched it with MAP?)</a:t>
            </a:r>
          </a:p>
          <a:p>
            <a:pPr lvl="1"/>
            <a:r>
              <a:rPr lang="pl-PL" dirty="0"/>
              <a:t>One metric value is off in the original paper but we confirmed it</a:t>
            </a:r>
            <a:r>
              <a:rPr lang="de-AT" dirty="0"/>
              <a:t>‘</a:t>
            </a:r>
            <a:r>
              <a:rPr lang="pl-PL" dirty="0"/>
              <a:t>s correct</a:t>
            </a:r>
          </a:p>
          <a:p>
            <a:r>
              <a:rPr lang="pl-PL" dirty="0" err="1"/>
              <a:t>Remaining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Finish the report</a:t>
            </a:r>
            <a:r>
              <a:rPr lang="de-AT" dirty="0"/>
              <a:t>, </a:t>
            </a:r>
            <a:r>
              <a:rPr lang="de-AT" dirty="0" err="1"/>
              <a:t>conduct</a:t>
            </a:r>
            <a:r>
              <a:rPr lang="de-AT" dirty="0"/>
              <a:t> additional </a:t>
            </a:r>
            <a:r>
              <a:rPr lang="de-AT" dirty="0" err="1"/>
              <a:t>significance</a:t>
            </a:r>
            <a:r>
              <a:rPr lang="de-AT" dirty="0"/>
              <a:t> </a:t>
            </a:r>
            <a:r>
              <a:rPr lang="de-AT" dirty="0" err="1"/>
              <a:t>tests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8579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BB3495-838D-47B5-94C4-569517CB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Questions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E88688-A0CD-48EC-80CD-BEA39561B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report </a:t>
            </a:r>
            <a:r>
              <a:rPr lang="pl-PL" dirty="0" err="1"/>
              <a:t>template</a:t>
            </a:r>
            <a:r>
              <a:rPr lang="pl-PL" dirty="0"/>
              <a:t> OK?</a:t>
            </a:r>
          </a:p>
          <a:p>
            <a:r>
              <a:rPr lang="pl-PL" dirty="0"/>
              <a:t>Do we </a:t>
            </a:r>
            <a:r>
              <a:rPr lang="pl-PL" dirty="0" err="1"/>
              <a:t>have</a:t>
            </a:r>
            <a:r>
              <a:rPr lang="pl-PL" dirty="0"/>
              <a:t> to </a:t>
            </a:r>
            <a:r>
              <a:rPr lang="pl-PL" dirty="0" err="1"/>
              <a:t>include</a:t>
            </a:r>
            <a:r>
              <a:rPr lang="pl-PL" dirty="0"/>
              <a:t> the .txt </a:t>
            </a:r>
            <a:r>
              <a:rPr lang="pl-PL" dirty="0" err="1"/>
              <a:t>result</a:t>
            </a:r>
            <a:r>
              <a:rPr lang="pl-PL" dirty="0"/>
              <a:t> </a:t>
            </a:r>
            <a:r>
              <a:rPr lang="pl-PL" dirty="0" err="1"/>
              <a:t>files</a:t>
            </a:r>
            <a:r>
              <a:rPr lang="pl-PL" dirty="0"/>
              <a:t> in TUWEL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the </a:t>
            </a:r>
            <a:r>
              <a:rPr lang="pl-PL" dirty="0" err="1"/>
              <a:t>code</a:t>
            </a:r>
            <a:r>
              <a:rPr lang="pl-PL" dirty="0"/>
              <a:t>?</a:t>
            </a:r>
          </a:p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mean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we </a:t>
            </a:r>
            <a:r>
              <a:rPr lang="pl-PL" dirty="0" err="1"/>
              <a:t>have</a:t>
            </a:r>
            <a:r>
              <a:rPr lang="pl-PL" dirty="0"/>
              <a:t> to </a:t>
            </a:r>
            <a:r>
              <a:rPr lang="pl-PL" dirty="0" err="1"/>
              <a:t>include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„</a:t>
            </a:r>
            <a:r>
              <a:rPr lang="pl-PL" dirty="0" err="1"/>
              <a:t>workflow</a:t>
            </a:r>
            <a:r>
              <a:rPr lang="pl-PL" dirty="0"/>
              <a:t>”?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a chart?</a:t>
            </a:r>
          </a:p>
        </p:txBody>
      </p:sp>
    </p:spTree>
    <p:extLst>
      <p:ext uri="{BB962C8B-B14F-4D97-AF65-F5344CB8AC3E}">
        <p14:creationId xmlns:p14="http://schemas.microsoft.com/office/powerpoint/2010/main" val="991327472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{D064F68E-BF50-41B1-9985-8613F4BBA9DC}tf10001115</Template>
  <TotalTime>0</TotalTime>
  <Words>332</Words>
  <Application>Microsoft Office PowerPoint</Application>
  <PresentationFormat>Breitbild</PresentationFormat>
  <Paragraphs>28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Gill Sans MT (Überschriften)</vt:lpstr>
      <vt:lpstr>Paket</vt:lpstr>
      <vt:lpstr>Reproducing: Joint Geographical and Temporal Modeling Based on Matrix Factorization for Point-of-Interest Recommendation   Hossein A. Rahmani, Mohammad Aliannejadi, Mitra Baratchi, Fabio Crestani</vt:lpstr>
      <vt:lpstr>The Paper</vt:lpstr>
      <vt:lpstr>Our approach</vt:lpstr>
      <vt:lpstr>Current progress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Reproducing: Joint Geographical and Temporal Modeling Based on Matrix Factorization for Point-of-Interest Recommendation by  Hossein A. Rahmani, Mohammad Aliannejadi, Mitra Baratchi, Fabio Crestani</dc:title>
  <dc:creator>Schreiberhuber Katrin</dc:creator>
  <cp:lastModifiedBy>Schreiberhuber Katrin</cp:lastModifiedBy>
  <cp:revision>12</cp:revision>
  <dcterms:created xsi:type="dcterms:W3CDTF">2021-01-05T14:20:20Z</dcterms:created>
  <dcterms:modified xsi:type="dcterms:W3CDTF">2021-01-06T21:05:25Z</dcterms:modified>
</cp:coreProperties>
</file>