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7" r:id="rId5"/>
    <p:sldId id="260" r:id="rId6"/>
    <p:sldId id="268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0" d="100"/>
          <a:sy n="70" d="100"/>
        </p:scale>
        <p:origin x="32" y="-2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Leading contributing Factors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16E5E8-07EB-9B45-0C09-892B4A3B098C}"/>
              </a:ext>
            </a:extLst>
          </p:cNvPr>
          <p:cNvSpPr txBox="1">
            <a:spLocks/>
          </p:cNvSpPr>
          <p:nvPr/>
        </p:nvSpPr>
        <p:spPr>
          <a:xfrm>
            <a:off x="626225" y="5880356"/>
            <a:ext cx="409817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cap="none" dirty="0">
                <a:latin typeface="Franklin Gothic Medium" panose="020B0603020102020204" pitchFamily="34" charset="0"/>
              </a:rPr>
              <a:t>Lesley Conn, Katrina Brown, Triston </a:t>
            </a:r>
            <a:r>
              <a:rPr lang="en-US" sz="1700" cap="none" dirty="0" err="1">
                <a:latin typeface="Franklin Gothic Medium" panose="020B0603020102020204" pitchFamily="34" charset="0"/>
              </a:rPr>
              <a:t>Cavaness</a:t>
            </a:r>
            <a:r>
              <a:rPr lang="en-US" sz="1700" cap="none" dirty="0">
                <a:latin typeface="Franklin Gothic Medium" panose="020B0603020102020204" pitchFamily="34" charset="0"/>
              </a:rPr>
              <a:t> and Juliet Hamilton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Correlation with Diabetes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E2B5E4-F95C-0274-3FAA-9472AFD807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" y="590431"/>
            <a:ext cx="7008810" cy="5677136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CE2C28-EBAB-DAFD-5A48-06847FABB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/>
          <a:p>
            <a:r>
              <a:rPr lang="en-US" dirty="0"/>
              <a:t>The Kaggle data examined gender, age, hypertension, heart disease, smoking history, BMI, HBA1C levels, and glucose levels.  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Diabetics and Weight Levels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FF88246-6777-A0D8-4BC9-0DC6EB5C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3"/>
            <a:ext cx="3505200" cy="4575175"/>
          </a:xfrm>
        </p:spPr>
        <p:txBody>
          <a:bodyPr>
            <a:normAutofit/>
          </a:bodyPr>
          <a:lstStyle/>
          <a:p>
            <a:r>
              <a:rPr lang="en-US" sz="2000" dirty="0"/>
              <a:t>Women have higher levels of obese and overweight patients.  </a:t>
            </a:r>
            <a:endParaRPr lang="en-US" dirty="0"/>
          </a:p>
          <a:p>
            <a:r>
              <a:rPr lang="en-US" sz="2000" dirty="0"/>
              <a:t>This analysis drove us to look at details in both men and women and also combined group.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8E4CB-5470-7AA9-E263-6FA7E890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35822"/>
            <a:ext cx="5715000" cy="4786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3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Distribution of Key Measurements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56572-B193-F3D0-BE61-5B075F76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610599" cy="50738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FF88246-6777-A0D8-4BC9-0DC6EB5C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200" y="2133600"/>
            <a:ext cx="3352800" cy="4267199"/>
          </a:xfrm>
        </p:spPr>
        <p:txBody>
          <a:bodyPr>
            <a:normAutofit/>
          </a:bodyPr>
          <a:lstStyle/>
          <a:p>
            <a:r>
              <a:rPr lang="en-US" sz="2000" dirty="0"/>
              <a:t>Distribution of BMI</a:t>
            </a:r>
          </a:p>
          <a:p>
            <a:pPr lvl="1"/>
            <a:r>
              <a:rPr lang="en-US" sz="1600" dirty="0"/>
              <a:t>23.5% are Obese</a:t>
            </a:r>
          </a:p>
          <a:p>
            <a:pPr lvl="1"/>
            <a:r>
              <a:rPr lang="en-US" sz="1600" dirty="0"/>
              <a:t>45.75% are overweight</a:t>
            </a:r>
          </a:p>
          <a:p>
            <a:r>
              <a:rPr lang="en-US" sz="2000" dirty="0"/>
              <a:t>Distribution of BMI/Blood Glucose </a:t>
            </a:r>
          </a:p>
          <a:p>
            <a:pPr lvl="1"/>
            <a:r>
              <a:rPr lang="en-US" sz="1600" dirty="0"/>
              <a:t>Overweight group has largest group with 4.7k (10% of group)</a:t>
            </a:r>
          </a:p>
          <a:p>
            <a:pPr lvl="1"/>
            <a:r>
              <a:rPr lang="en-US" sz="1600" dirty="0"/>
              <a:t>Obese group has 3.5k people(15% of group)</a:t>
            </a:r>
          </a:p>
          <a:p>
            <a:pPr lvl="1"/>
            <a:r>
              <a:rPr lang="en-US" sz="1600" dirty="0"/>
              <a:t>Obese group has higher percentage of people that are Diabetic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34" y="208963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Analysis Age Distribution of patients with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278A4-F657-36F2-7C11-EF1C1D58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1828800"/>
            <a:ext cx="5015898" cy="4929980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FF88246-6777-A0D8-4BC9-0DC6EB5C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6580632" cy="1676400"/>
          </a:xfrm>
        </p:spPr>
        <p:txBody>
          <a:bodyPr>
            <a:normAutofit/>
          </a:bodyPr>
          <a:lstStyle/>
          <a:p>
            <a:r>
              <a:rPr lang="en-US" sz="1800" dirty="0"/>
              <a:t>Diabetes increases with age.  Key age point based on data begins at age 50.  </a:t>
            </a:r>
          </a:p>
          <a:p>
            <a:r>
              <a:rPr lang="en-US" sz="1800" dirty="0"/>
              <a:t>79.2% of Diabetic group comes from ages 51 and older</a:t>
            </a:r>
          </a:p>
          <a:p>
            <a:r>
              <a:rPr lang="en-US" sz="1800" dirty="0"/>
              <a:t>Over 75 years is largest group with 18.9% of total group.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F0743-CE29-062A-A229-D5C31147C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7" t="27124" r="36089" b="838"/>
          <a:stretch/>
        </p:blipFill>
        <p:spPr>
          <a:xfrm>
            <a:off x="6649223" y="3647074"/>
            <a:ext cx="3297936" cy="3056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3DC0D-BAF5-197C-5DC4-3FD03CD9E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61" t="-443" r="462" b="29620"/>
          <a:stretch/>
        </p:blipFill>
        <p:spPr>
          <a:xfrm>
            <a:off x="9753600" y="3647074"/>
            <a:ext cx="1273234" cy="30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3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A05C6B-2365-46F8-87F8-283FC1859A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745F7-E924-704B-D4C7-8A70F3210504}"/>
              </a:ext>
            </a:extLst>
          </p:cNvPr>
          <p:cNvSpPr txBox="1"/>
          <p:nvPr/>
        </p:nvSpPr>
        <p:spPr>
          <a:xfrm>
            <a:off x="381000" y="-164386"/>
            <a:ext cx="1109964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Fast Facts on Diabetes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Diabetes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Total: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38.4 million people have diabetes (11.6% of the US population)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Diagnosed: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29.7 million people, including 29.4 million adults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Undiagnosed: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8.7 million people (22.8% of adults are undiagnosed)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Prediabetes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Total: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97.6 million people aged 18 years or older have prediabetes (38.0% of the adult US population)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65 years or older: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27.2 million people aged 65 years or older (48.8%) have prediabetes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Risk Factors for Diabetes-Related Complications</a:t>
            </a:r>
          </a:p>
          <a:p>
            <a:r>
              <a:rPr lang="en-US" dirty="0"/>
              <a:t>- Smoking</a:t>
            </a:r>
          </a:p>
          <a:p>
            <a:r>
              <a:rPr lang="en-US" dirty="0"/>
              <a:t>- Overweight and Obesity</a:t>
            </a:r>
          </a:p>
          <a:p>
            <a:r>
              <a:rPr lang="en-US" dirty="0"/>
              <a:t>- Physical Inactivity</a:t>
            </a:r>
          </a:p>
          <a:p>
            <a:r>
              <a:rPr lang="en-US" dirty="0"/>
              <a:t>- A1C</a:t>
            </a:r>
          </a:p>
          <a:p>
            <a:r>
              <a:rPr lang="en-US" dirty="0"/>
              <a:t>- High Blood Pressure</a:t>
            </a:r>
          </a:p>
          <a:p>
            <a:r>
              <a:rPr lang="en-US" dirty="0"/>
              <a:t>- High Cholesterol</a:t>
            </a:r>
          </a:p>
          <a:p>
            <a:endParaRPr lang="en-US" dirty="0"/>
          </a:p>
          <a:p>
            <a:r>
              <a:rPr lang="en-US" dirty="0"/>
              <a:t>Preventing Diabetes-Related Complications</a:t>
            </a:r>
          </a:p>
          <a:p>
            <a:r>
              <a:rPr lang="en-US" dirty="0"/>
              <a:t>- Usual Source for Diabetes Care</a:t>
            </a:r>
          </a:p>
          <a:p>
            <a:r>
              <a:rPr lang="en-US" dirty="0"/>
              <a:t>- Physical Activity</a:t>
            </a:r>
          </a:p>
          <a:p>
            <a:r>
              <a:rPr lang="en-US" dirty="0"/>
              <a:t>- Weight Management</a:t>
            </a:r>
          </a:p>
          <a:p>
            <a:r>
              <a:rPr lang="en-US" dirty="0"/>
              <a:t>- Statin Treatment</a:t>
            </a:r>
          </a:p>
          <a:p>
            <a:r>
              <a:rPr lang="en-US" dirty="0"/>
              <a:t>- A1C, Blood Pressure, Cholesterol, and Smoking (ABCs)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19380</TotalTime>
  <Words>358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Open Sans</vt:lpstr>
      <vt:lpstr>Medical Design 16x9</vt:lpstr>
      <vt:lpstr>Diabetes</vt:lpstr>
      <vt:lpstr>Title and Content Layout with List</vt:lpstr>
      <vt:lpstr>Correlation with Diabetes</vt:lpstr>
      <vt:lpstr>Analysis of Diabetics and Weight Levels</vt:lpstr>
      <vt:lpstr>Distribution of Key Measurements</vt:lpstr>
      <vt:lpstr>Analysis Age Distribution of patients with Diabetes</vt:lpstr>
      <vt:lpstr>Add a Slide Title - 2</vt:lpstr>
      <vt:lpstr>Add a Slide Title - 3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Katrina Brown</dc:creator>
  <cp:lastModifiedBy>Katrina Brown</cp:lastModifiedBy>
  <cp:revision>3</cp:revision>
  <dcterms:created xsi:type="dcterms:W3CDTF">2023-11-16T02:42:23Z</dcterms:created>
  <dcterms:modified xsi:type="dcterms:W3CDTF">2023-11-29T21:43:23Z</dcterms:modified>
</cp:coreProperties>
</file>