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BB11"/>
    <a:srgbClr val="EA0000"/>
    <a:srgbClr val="F20000"/>
    <a:srgbClr val="BF0916"/>
    <a:srgbClr val="C71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48" autoAdjust="0"/>
  </p:normalViewPr>
  <p:slideViewPr>
    <p:cSldViewPr>
      <p:cViewPr>
        <p:scale>
          <a:sx n="60" d="100"/>
          <a:sy n="60" d="100"/>
        </p:scale>
        <p:origin x="16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5AE3D-8F76-4E62-9B4E-F13D7A9D821A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4A545-036E-470E-9FF5-CBCAC55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6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Gantt</a:t>
            </a:r>
            <a:r>
              <a:rPr lang="en-AU" baseline="0" dirty="0" smtClean="0"/>
              <a:t> Chart – </a:t>
            </a:r>
            <a:br>
              <a:rPr lang="en-AU" baseline="0" dirty="0" smtClean="0"/>
            </a:br>
            <a:r>
              <a:rPr lang="en-AU" baseline="0" dirty="0" smtClean="0"/>
              <a:t>Gurveena and Kathryn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A545-036E-470E-9FF5-CBCAC554E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Gantt</a:t>
            </a:r>
            <a:r>
              <a:rPr lang="en-AU" baseline="0" dirty="0" smtClean="0"/>
              <a:t> Chart -</a:t>
            </a:r>
            <a:br>
              <a:rPr lang="en-AU" baseline="0" dirty="0" smtClean="0"/>
            </a:br>
            <a:r>
              <a:rPr lang="en-AU" baseline="0" dirty="0" smtClean="0"/>
              <a:t>Gurveena and Kathryn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A545-036E-470E-9FF5-CBCAC554E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3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3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33400" y="229829"/>
            <a:ext cx="8077200" cy="60837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9830"/>
            <a:ext cx="8077200" cy="608372"/>
          </a:xfrm>
          <a:effectLst>
            <a:outerShdw blurRad="25400" dist="25400" dir="5400000" algn="ctr" rotWithShape="0">
              <a:schemeClr val="bg1"/>
            </a:outerShdw>
          </a:effectLst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533400" y="838201"/>
            <a:ext cx="8077200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6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9D7C-E681-463C-8873-88820B629070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5FA6-3122-4116-BEDD-C11DB05C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30455"/>
              </p:ext>
            </p:extLst>
          </p:nvPr>
        </p:nvGraphicFramePr>
        <p:xfrm>
          <a:off x="-7" y="3"/>
          <a:ext cx="9144006" cy="71859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1006680"/>
                <a:gridCol w="755010"/>
                <a:gridCol w="556376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</a:tblGrid>
              <a:tr h="515509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Days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</a:t>
                      </a:r>
                      <a:r>
                        <a:rPr lang="en-AU" sz="1400" dirty="0" smtClean="0"/>
                        <a:t> </a:t>
                      </a:r>
                      <a:r>
                        <a:rPr lang="en-AU" sz="1400" dirty="0" smtClean="0"/>
                        <a:t>3</a:t>
                      </a:r>
                      <a:br>
                        <a:rPr lang="en-AU" sz="1400" dirty="0" smtClean="0"/>
                      </a:br>
                      <a:r>
                        <a:rPr lang="en-AU" sz="1400" dirty="0" smtClean="0"/>
                        <a:t>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AU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</a:t>
                      </a:r>
                      <a:r>
                        <a:rPr lang="en-AU" sz="1400" dirty="0" smtClean="0"/>
                        <a:t>3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</a:t>
                      </a:r>
                      <a:r>
                        <a:rPr lang="en-AU" sz="1400" baseline="0" dirty="0" smtClean="0"/>
                        <a:t> </a:t>
                      </a:r>
                      <a:r>
                        <a:rPr lang="en-AU" sz="1400" baseline="0" dirty="0" smtClean="0"/>
                        <a:t>4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</a:t>
                      </a:r>
                      <a:r>
                        <a:rPr lang="en-AU" sz="1400" baseline="0" dirty="0" smtClean="0"/>
                        <a:t> </a:t>
                      </a:r>
                      <a:r>
                        <a:rPr lang="en-AU" sz="1400" baseline="0" dirty="0" smtClean="0"/>
                        <a:t> </a:t>
                      </a:r>
                      <a:r>
                        <a:rPr lang="en-AU" sz="1400" baseline="0" dirty="0" smtClean="0"/>
                        <a:t>4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</a:t>
                      </a:r>
                      <a:r>
                        <a:rPr lang="en-AU" sz="1400" baseline="0" dirty="0" smtClean="0"/>
                        <a:t> </a:t>
                      </a:r>
                      <a:r>
                        <a:rPr lang="en-AU" sz="1400" baseline="0" dirty="0" smtClean="0"/>
                        <a:t>4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</a:t>
                      </a:r>
                      <a:r>
                        <a:rPr lang="en-AU" sz="1400" dirty="0" smtClean="0"/>
                        <a:t>4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4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</a:t>
                      </a:r>
                      <a:r>
                        <a:rPr lang="en-AU" sz="1400" baseline="0" dirty="0" smtClean="0"/>
                        <a:t> </a:t>
                      </a:r>
                      <a:r>
                        <a:rPr lang="en-AU" sz="1400" baseline="0" dirty="0" smtClean="0"/>
                        <a:t>4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</a:t>
                      </a:r>
                      <a:r>
                        <a:rPr lang="en-AU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</a:t>
                      </a:r>
                      <a:r>
                        <a:rPr lang="en-AU" sz="1400" dirty="0" smtClean="0"/>
                        <a:t>4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</a:t>
                      </a:r>
                      <a:r>
                        <a:rPr lang="en-AU" sz="1400" dirty="0" smtClean="0"/>
                        <a:t>4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86183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Explaining</a:t>
                      </a:r>
                      <a:r>
                        <a:rPr lang="en-US" sz="1400" b="1" baseline="0" dirty="0" smtClean="0"/>
                        <a:t> the user audience 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</a:t>
                      </a:r>
                      <a:r>
                        <a:rPr lang="en-US" sz="1200" b="1" dirty="0" smtClean="0"/>
                        <a:t>days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1830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 smtClean="0"/>
                        <a:t>Specify goals for website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 </a:t>
                      </a:r>
                      <a:r>
                        <a:rPr lang="en-US" sz="1200" b="1" dirty="0" smtClean="0"/>
                        <a:t>days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61830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 smtClean="0"/>
                        <a:t>Creating</a:t>
                      </a:r>
                      <a:r>
                        <a:rPr lang="en-AU" sz="1400" b="1" baseline="0" dirty="0" smtClean="0"/>
                        <a:t> Gantt Chart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 day</a:t>
                      </a:r>
                      <a:endParaRPr 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0463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 smtClean="0"/>
                        <a:t>Creating</a:t>
                      </a:r>
                      <a:r>
                        <a:rPr lang="en-AU" sz="1400" b="1" baseline="0" dirty="0" smtClean="0"/>
                        <a:t> Site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3 day</a:t>
                      </a:r>
                      <a:endParaRPr 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4564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 smtClean="0"/>
                        <a:t>Design</a:t>
                      </a:r>
                      <a:r>
                        <a:rPr lang="en-AU" sz="1400" b="1" baseline="0" dirty="0" smtClean="0"/>
                        <a:t> Phase – Gathering Visual Contents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4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days</a:t>
                      </a:r>
                      <a:endParaRPr 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5509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 smtClean="0"/>
                        <a:t>Concluding Site Structure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3 </a:t>
                      </a:r>
                      <a:r>
                        <a:rPr lang="en-US" sz="1200" b="1" dirty="0" smtClean="0"/>
                        <a:t>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5509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 smtClean="0"/>
                        <a:t>Identifying</a:t>
                      </a:r>
                      <a:r>
                        <a:rPr lang="en-AU" sz="1400" b="1" baseline="0" dirty="0" smtClean="0"/>
                        <a:t> House Style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2 </a:t>
                      </a:r>
                      <a:r>
                        <a:rPr lang="en-US" sz="1200" b="1" dirty="0" smtClean="0"/>
                        <a:t>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0915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600960" y="2057400"/>
            <a:ext cx="1513840" cy="28194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00960" y="2506980"/>
            <a:ext cx="904240" cy="32004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43200" y="2994660"/>
            <a:ext cx="1600200" cy="297758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78484" y="3459479"/>
            <a:ext cx="2750916" cy="324285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62600" y="3950825"/>
            <a:ext cx="30480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2600" y="4431175"/>
            <a:ext cx="7620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86120" y="4911525"/>
            <a:ext cx="168148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67600" y="5398625"/>
            <a:ext cx="11430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2086" y="6858425"/>
            <a:ext cx="990600" cy="32004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Gurveena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14779" y="6865955"/>
            <a:ext cx="12192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Kathryn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73158"/>
              </p:ext>
            </p:extLst>
          </p:nvPr>
        </p:nvGraphicFramePr>
        <p:xfrm>
          <a:off x="-7" y="0"/>
          <a:ext cx="9144006" cy="7193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1006680"/>
                <a:gridCol w="669727"/>
                <a:gridCol w="641659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  <a:gridCol w="620540"/>
              </a:tblGrid>
              <a:tr h="33065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Days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 4</a:t>
                      </a:r>
                      <a:br>
                        <a:rPr lang="en-AU" sz="1400" dirty="0" smtClean="0"/>
                      </a:br>
                      <a:r>
                        <a:rPr lang="en-AU" sz="1400" dirty="0" smtClean="0"/>
                        <a:t>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AU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4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4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</a:t>
                      </a:r>
                      <a:r>
                        <a:rPr lang="en-AU" sz="1400" baseline="0" dirty="0" smtClean="0"/>
                        <a:t> 5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</a:t>
                      </a:r>
                      <a:r>
                        <a:rPr lang="en-AU" sz="1400" baseline="0" dirty="0" smtClean="0"/>
                        <a:t> 5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</a:t>
                      </a:r>
                      <a:r>
                        <a:rPr lang="en-AU" sz="1400" baseline="0" dirty="0" smtClean="0"/>
                        <a:t>  5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Week5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5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</a:t>
                      </a:r>
                      <a:r>
                        <a:rPr lang="en-AU" sz="1400" baseline="0" dirty="0" smtClean="0"/>
                        <a:t>  5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 5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5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Week 5 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85418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Develop Content</a:t>
                      </a:r>
                      <a:r>
                        <a:rPr lang="en-US" sz="1400" b="1" baseline="0" dirty="0" smtClean="0"/>
                        <a:t> listing and labels 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</a:t>
                      </a:r>
                      <a:r>
                        <a:rPr lang="en-US" sz="1200" b="1" dirty="0" smtClean="0"/>
                        <a:t>days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25713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 smtClean="0"/>
                        <a:t>Producing and repairing the document structure/page layout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5 </a:t>
                      </a:r>
                      <a:r>
                        <a:rPr lang="en-US" sz="1200" b="1" dirty="0" smtClean="0"/>
                        <a:t>days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54188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 smtClean="0"/>
                        <a:t>Implementation</a:t>
                      </a:r>
                      <a:r>
                        <a:rPr lang="en-AU" sz="1400" b="1" baseline="0" dirty="0" smtClean="0"/>
                        <a:t>/testing phase – Code 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 </a:t>
                      </a:r>
                      <a:r>
                        <a:rPr lang="en-US" sz="1200" b="1" dirty="0" smtClean="0"/>
                        <a:t>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algn="l"/>
                      <a:r>
                        <a:rPr lang="en-AU" sz="1400" b="1" baseline="0" dirty="0" smtClean="0"/>
                        <a:t>HTML/JS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 Week</a:t>
                      </a:r>
                      <a:endParaRPr 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1307">
                <a:tc>
                  <a:txBody>
                    <a:bodyPr/>
                    <a:lstStyle/>
                    <a:p>
                      <a:pPr algn="l"/>
                      <a:r>
                        <a:rPr lang="en-AU" sz="1400" b="1" baseline="0" dirty="0" smtClean="0"/>
                        <a:t>Validate HTML/CSS/JS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3</a:t>
                      </a:r>
                      <a:r>
                        <a:rPr lang="en-AU" sz="1200" b="1" baseline="0" dirty="0" smtClean="0"/>
                        <a:t> days</a:t>
                      </a:r>
                      <a:endParaRPr 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4188">
                <a:tc>
                  <a:txBody>
                    <a:bodyPr/>
                    <a:lstStyle/>
                    <a:p>
                      <a:pPr algn="l"/>
                      <a:r>
                        <a:rPr lang="en-AU" sz="1400" b="1" dirty="0" smtClean="0"/>
                        <a:t>Test the links for the website 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 </a:t>
                      </a:r>
                      <a:r>
                        <a:rPr lang="en-US" sz="1200" b="1" dirty="0" smtClean="0"/>
                        <a:t>days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815080" y="1939290"/>
            <a:ext cx="3652520" cy="39243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28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8484" y="3459479"/>
            <a:ext cx="1907636" cy="331035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81600" y="3950825"/>
            <a:ext cx="3429000" cy="31329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4431175"/>
            <a:ext cx="4495800" cy="31329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86120" y="5398625"/>
            <a:ext cx="2824480" cy="286321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400" y="6830325"/>
            <a:ext cx="990600" cy="320040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 Gurveena	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81760" y="6830325"/>
            <a:ext cx="1219200" cy="320040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r>
              <a:rPr lang="en-US" sz="14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" pitchFamily="34" charset="0"/>
              </a:rPr>
              <a:t>Kathryn</a:t>
            </a:r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8113" y="4873154"/>
            <a:ext cx="3012287" cy="384646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2302" y="6050705"/>
            <a:ext cx="4006898" cy="341605"/>
          </a:xfrm>
          <a:prstGeom prst="rect">
            <a:avLst/>
          </a:prstGeom>
          <a:gradFill flip="none" rotWithShape="1">
            <a:gsLst>
              <a:gs pos="0">
                <a:srgbClr val="009900">
                  <a:shade val="30000"/>
                  <a:satMod val="115000"/>
                </a:srgbClr>
              </a:gs>
              <a:gs pos="50000">
                <a:srgbClr val="009900">
                  <a:shade val="67500"/>
                  <a:satMod val="115000"/>
                </a:srgbClr>
              </a:gs>
              <a:gs pos="100000">
                <a:srgbClr val="0099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32302" y="2554318"/>
            <a:ext cx="2635298" cy="383339"/>
          </a:xfrm>
          <a:prstGeom prst="rect">
            <a:avLst/>
          </a:prstGeom>
          <a:gradFill flip="none" rotWithShape="1">
            <a:gsLst>
              <a:gs pos="0">
                <a:srgbClr val="EA0000">
                  <a:shade val="30000"/>
                  <a:satMod val="115000"/>
                </a:srgbClr>
              </a:gs>
              <a:gs pos="50000">
                <a:srgbClr val="EA0000">
                  <a:shade val="67500"/>
                  <a:satMod val="115000"/>
                </a:srgbClr>
              </a:gs>
              <a:gs pos="100000">
                <a:srgbClr val="E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3200" b="1" ker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3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139</Words>
  <Application>Microsoft Office PowerPoint</Application>
  <PresentationFormat>On-screen Show (4:3)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FPPT.com</dc:title>
  <dc:creator>FPPT</dc:creator>
  <cp:keywords>fppt.com</cp:keywords>
  <cp:lastModifiedBy>Gurveena</cp:lastModifiedBy>
  <cp:revision>49</cp:revision>
  <dcterms:created xsi:type="dcterms:W3CDTF">2012-11-03T11:23:18Z</dcterms:created>
  <dcterms:modified xsi:type="dcterms:W3CDTF">2015-11-13T12:31:11Z</dcterms:modified>
</cp:coreProperties>
</file>