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0875" autoAdjust="0"/>
  </p:normalViewPr>
  <p:slideViewPr>
    <p:cSldViewPr snapToGrid="0">
      <p:cViewPr varScale="1">
        <p:scale>
          <a:sx n="62" d="100"/>
          <a:sy n="62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69ADF0-966D-444A-8C87-72EC0213108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551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8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1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7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69ADF0-966D-444A-8C87-72EC0213108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239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9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8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69ADF0-966D-444A-8C87-72EC0213108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467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69ADF0-966D-444A-8C87-72EC0213108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37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C69ADF0-966D-444A-8C87-72EC0213108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497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648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HACKATHON PROJECT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dream makers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14" y="2558849"/>
            <a:ext cx="9144000" cy="2936429"/>
          </a:xfrm>
        </p:spPr>
        <p:txBody>
          <a:bodyPr>
            <a:no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AISHWARIYA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GNANAKUMAR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KOUSHIN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PREETHI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THARUNIKA</a:t>
            </a: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4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2514-2BCA-4C06-9E4F-BB19B6D5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br>
              <a:rPr lang="en-IN" dirty="0"/>
            </a:br>
            <a:br>
              <a:rPr lang="en-IN" dirty="0"/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– www.coursera.org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466E55-C47F-4439-BB9C-AF64E457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for web development courses for Beginners level &amp; English Language and extract the course names, total learning hours &amp; rating for first 2 courses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for Language Learning. Extract all the languages and different levels with its total count &amp; display them.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Home page, go to "For Enterprise“. Look into Courses for Campus under Product. Fill the  "Ready to transform" form with any one input invalid (example: email). Capture the error message &amp; display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85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reports like requirement document, test plan, test cases and test summary.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the provided hackathon project idea manually.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whether the website can be tested through automation.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9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Automation feasibility report.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Page Object Model framework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reusable functions required for the project.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POM using Page Factory.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38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9798"/>
            <a:ext cx="9789017" cy="1740023"/>
          </a:xfrm>
        </p:spPr>
        <p:txBody>
          <a:bodyPr>
            <a:normAutofit/>
          </a:bodyPr>
          <a:lstStyle/>
          <a:p>
            <a:pPr algn="just"/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3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automation scripts for the requirements provided.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Data-driven framework using excel, XML and Json.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browser and URL details through properties file.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extend report and screenshot for failed testcases.</a:t>
            </a:r>
          </a:p>
        </p:txBody>
      </p:sp>
    </p:spTree>
    <p:extLst>
      <p:ext uri="{BB962C8B-B14F-4D97-AF65-F5344CB8AC3E}">
        <p14:creationId xmlns:p14="http://schemas.microsoft.com/office/powerpoint/2010/main" val="319540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4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our automation test suite using Jenkins.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the entire automation script on multiple browsers (like Chrome and Firefox).</a:t>
            </a:r>
          </a:p>
        </p:txBody>
      </p:sp>
    </p:spTree>
    <p:extLst>
      <p:ext uri="{BB962C8B-B14F-4D97-AF65-F5344CB8AC3E}">
        <p14:creationId xmlns:p14="http://schemas.microsoft.com/office/powerpoint/2010/main" val="217295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A530-DF5D-4FF2-8D37-40CCF87D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3884"/>
            <a:ext cx="9601200" cy="172781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OVERALL EXPERIENCE: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784B-4773-4FF9-A100-1F6978DE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were able to understand the entire Software Testing Life Cycle (STLC) phases through implementation of the project.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more knowledge on automation testing through real time project implementation.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were able to learn new things by working as a team.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8150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</TotalTime>
  <Words>304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Times New Roman</vt:lpstr>
      <vt:lpstr>Crop</vt:lpstr>
      <vt:lpstr>HACKATHON PROJECT the dream makers</vt:lpstr>
      <vt:lpstr>PROJECT IDEA  WEBSITE – www.coursera.org</vt:lpstr>
      <vt:lpstr>Stage 1 DELIVERABLE</vt:lpstr>
      <vt:lpstr>Stage 2 DELIVERABLE</vt:lpstr>
      <vt:lpstr> Stage 3 DELIVERABLE</vt:lpstr>
      <vt:lpstr>Stage 4 DELIVERABLE</vt:lpstr>
      <vt:lpstr>LEARNING AND OVERALL EXPERIENCE: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</dc:title>
  <dc:creator>KOUSHIN A.K</dc:creator>
  <cp:lastModifiedBy>admin</cp:lastModifiedBy>
  <cp:revision>19</cp:revision>
  <dcterms:created xsi:type="dcterms:W3CDTF">2020-06-04T06:55:09Z</dcterms:created>
  <dcterms:modified xsi:type="dcterms:W3CDTF">2022-03-24T06:53:14Z</dcterms:modified>
</cp:coreProperties>
</file>