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50032-50E0-4495-9B7A-06C6183C0211}" v="16" dt="2021-10-12T21:34:5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0" d="100"/>
          <a:sy n="70" d="100"/>
        </p:scale>
        <p:origin x="56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arine leigh" userId="d5363234330b014e" providerId="LiveId" clId="{29650032-50E0-4495-9B7A-06C6183C0211}"/>
    <pc:docChg chg="undo custSel modSld">
      <pc:chgData name="katharine leigh" userId="d5363234330b014e" providerId="LiveId" clId="{29650032-50E0-4495-9B7A-06C6183C0211}" dt="2021-10-12T21:40:26.151" v="513" actId="1037"/>
      <pc:docMkLst>
        <pc:docMk/>
      </pc:docMkLst>
      <pc:sldChg chg="addSp delSp modSp mod delDesignElem">
        <pc:chgData name="katharine leigh" userId="d5363234330b014e" providerId="LiveId" clId="{29650032-50E0-4495-9B7A-06C6183C0211}" dt="2021-10-12T21:40:26.151" v="513" actId="1037"/>
        <pc:sldMkLst>
          <pc:docMk/>
          <pc:sldMk cId="700158101" sldId="256"/>
        </pc:sldMkLst>
        <pc:spChg chg="mod">
          <ac:chgData name="katharine leigh" userId="d5363234330b014e" providerId="LiveId" clId="{29650032-50E0-4495-9B7A-06C6183C0211}" dt="2021-10-12T21:40:26.151" v="513" actId="1037"/>
          <ac:spMkLst>
            <pc:docMk/>
            <pc:sldMk cId="700158101" sldId="256"/>
            <ac:spMk id="2" creationId="{87395713-C722-41AB-97F6-09812054D9CC}"/>
          </ac:spMkLst>
        </pc:spChg>
        <pc:spChg chg="mod">
          <ac:chgData name="katharine leigh" userId="d5363234330b014e" providerId="LiveId" clId="{29650032-50E0-4495-9B7A-06C6183C0211}" dt="2021-10-12T21:35:46.193" v="212" actId="1076"/>
          <ac:spMkLst>
            <pc:docMk/>
            <pc:sldMk cId="700158101" sldId="256"/>
            <ac:spMk id="3" creationId="{D79AFDAE-CB3A-413E-8603-9C5F67F9CAF9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8" creationId="{6F5A5072-7B47-4D32-B52A-4EBBF590B8A5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10" creationId="{9715DAF0-AE1B-46C9-8A6B-DB2AA05AB91D}"/>
          </ac:spMkLst>
        </pc:spChg>
        <pc:spChg chg="mod">
          <ac:chgData name="katharine leigh" userId="d5363234330b014e" providerId="LiveId" clId="{29650032-50E0-4495-9B7A-06C6183C0211}" dt="2021-10-12T21:38:46.059" v="347" actId="20577"/>
          <ac:spMkLst>
            <pc:docMk/>
            <pc:sldMk cId="700158101" sldId="256"/>
            <ac:spMk id="11" creationId="{8B98F283-3892-4148-8D19-346E0700BB8C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12" creationId="{6016219D-510E-4184-9090-6D5578A87BD1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14" creationId="{AFF4A713-7B75-4B21-90D7-5AB19547C728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16" creationId="{DC631C0B-6DA6-4E57-8231-CE32B3434A7E}"/>
          </ac:spMkLst>
        </pc:spChg>
        <pc:spChg chg="del">
          <ac:chgData name="katharine leigh" userId="d5363234330b014e" providerId="LiveId" clId="{29650032-50E0-4495-9B7A-06C6183C0211}" dt="2021-10-12T21:23:56.422" v="15"/>
          <ac:spMkLst>
            <pc:docMk/>
            <pc:sldMk cId="700158101" sldId="256"/>
            <ac:spMk id="18" creationId="{C29501E6-A978-4A61-9689-9085AF97A53A}"/>
          </ac:spMkLst>
        </pc:spChg>
        <pc:spChg chg="mod">
          <ac:chgData name="katharine leigh" userId="d5363234330b014e" providerId="LiveId" clId="{29650032-50E0-4495-9B7A-06C6183C0211}" dt="2021-10-12T21:38:51.028" v="348" actId="20577"/>
          <ac:spMkLst>
            <pc:docMk/>
            <pc:sldMk cId="700158101" sldId="256"/>
            <ac:spMk id="52" creationId="{0C69268F-1369-4756-832E-800C9211C34F}"/>
          </ac:spMkLst>
        </pc:spChg>
        <pc:spChg chg="mod">
          <ac:chgData name="katharine leigh" userId="d5363234330b014e" providerId="LiveId" clId="{29650032-50E0-4495-9B7A-06C6183C0211}" dt="2021-10-12T21:38:55.048" v="349" actId="20577"/>
          <ac:spMkLst>
            <pc:docMk/>
            <pc:sldMk cId="700158101" sldId="256"/>
            <ac:spMk id="53" creationId="{AF5ECECC-D697-41B9-BB1F-91859A3BF6B7}"/>
          </ac:spMkLst>
        </pc:spChg>
        <pc:spChg chg="mod">
          <ac:chgData name="katharine leigh" userId="d5363234330b014e" providerId="LiveId" clId="{29650032-50E0-4495-9B7A-06C6183C0211}" dt="2021-10-12T21:28:58.608" v="82" actId="165"/>
          <ac:spMkLst>
            <pc:docMk/>
            <pc:sldMk cId="700158101" sldId="256"/>
            <ac:spMk id="54" creationId="{FBE53102-4A09-4EFA-97D8-EACF500B4050}"/>
          </ac:spMkLst>
        </pc:spChg>
        <pc:spChg chg="mod">
          <ac:chgData name="katharine leigh" userId="d5363234330b014e" providerId="LiveId" clId="{29650032-50E0-4495-9B7A-06C6183C0211}" dt="2021-10-12T21:29:18.762" v="85" actId="1076"/>
          <ac:spMkLst>
            <pc:docMk/>
            <pc:sldMk cId="700158101" sldId="256"/>
            <ac:spMk id="55" creationId="{7AF78223-361F-4E89-8A45-C1E519EC423B}"/>
          </ac:spMkLst>
        </pc:spChg>
        <pc:spChg chg="add mod">
          <ac:chgData name="katharine leigh" userId="d5363234330b014e" providerId="LiveId" clId="{29650032-50E0-4495-9B7A-06C6183C0211}" dt="2021-10-12T21:40:04.661" v="486" actId="1035"/>
          <ac:spMkLst>
            <pc:docMk/>
            <pc:sldMk cId="700158101" sldId="256"/>
            <ac:spMk id="69" creationId="{82E34B99-AEF2-4720-9FC0-1333EB38B2D4}"/>
          </ac:spMkLst>
        </pc:spChg>
        <pc:spChg chg="add mod">
          <ac:chgData name="katharine leigh" userId="d5363234330b014e" providerId="LiveId" clId="{29650032-50E0-4495-9B7A-06C6183C0211}" dt="2021-10-12T21:36:23.169" v="216" actId="1076"/>
          <ac:spMkLst>
            <pc:docMk/>
            <pc:sldMk cId="700158101" sldId="256"/>
            <ac:spMk id="70" creationId="{C2659CB1-F761-4DE9-A325-AFD83FE4D738}"/>
          </ac:spMkLst>
        </pc:spChg>
        <pc:grpChg chg="add mod topLvl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4" creationId="{1CD7D271-F91D-4392-B119-2276B5DF8C3B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6" creationId="{8A001139-DBC6-469D-B492-5F279D94B283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7" creationId="{20C53DFD-456C-4574-940C-A1ABD209803B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9" creationId="{0E380A1E-CB0A-4C96-92B8-EA599C711CCD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19" creationId="{0DDAE895-BCF0-4856-95C4-55338A227AD3}"/>
          </ac:grpSpMkLst>
        </pc:grpChg>
        <pc:grpChg chg="add mod topLvl">
          <ac:chgData name="katharine leigh" userId="d5363234330b014e" providerId="LiveId" clId="{29650032-50E0-4495-9B7A-06C6183C0211}" dt="2021-10-12T21:29:55.944" v="127" actId="1038"/>
          <ac:grpSpMkLst>
            <pc:docMk/>
            <pc:sldMk cId="700158101" sldId="256"/>
            <ac:grpSpMk id="23" creationId="{E05137E6-C235-4B9B-8969-B5DCB9AC59E7}"/>
          </ac:grpSpMkLst>
        </pc:grpChg>
        <pc:grpChg chg="add del mod">
          <ac:chgData name="katharine leigh" userId="d5363234330b014e" providerId="LiveId" clId="{29650032-50E0-4495-9B7A-06C6183C0211}" dt="2021-10-12T21:27:15.804" v="74" actId="165"/>
          <ac:grpSpMkLst>
            <pc:docMk/>
            <pc:sldMk cId="700158101" sldId="256"/>
            <ac:grpSpMk id="24" creationId="{5E9FD51C-C0C2-4D9C-B99B-64A72FE92A91}"/>
          </ac:grpSpMkLst>
        </pc:grpChg>
        <pc:grpChg chg="add del 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25" creationId="{51CE21E5-05E2-479D-A6FD-1482FB55EC44}"/>
          </ac:grpSpMkLst>
        </pc:grpChg>
        <pc:grpChg chg="add mod">
          <ac:chgData name="katharine leigh" userId="d5363234330b014e" providerId="LiveId" clId="{29650032-50E0-4495-9B7A-06C6183C0211}" dt="2021-10-12T21:29:07.945" v="84" actId="1076"/>
          <ac:grpSpMkLst>
            <pc:docMk/>
            <pc:sldMk cId="700158101" sldId="256"/>
            <ac:grpSpMk id="26" creationId="{D8A3A983-76D7-479B-87DE-F0EF0A0703DA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27" creationId="{50935BFF-AA3D-43B9-972C-9931F0022023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31" creationId="{8943DEFC-AF60-4C1E-ADDE-47CECD589BB3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32" creationId="{9C7B2CC0-174B-4DF3-8F2D-5D67AF639FEA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33" creationId="{F1F1B653-2899-4C67-BD51-AF5A37EA7533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40" creationId="{136E2E16-C922-4743-9FD5-B8FFB38B481F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41" creationId="{96FBE0DB-75E7-46D5-979F-23C9EC0233C9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42" creationId="{ED0623CE-A75B-4801-B21B-E29EA90AB2E9}"/>
          </ac:grpSpMkLst>
        </pc:grpChg>
        <pc:grpChg chg="mod topLvl">
          <ac:chgData name="katharine leigh" userId="d5363234330b014e" providerId="LiveId" clId="{29650032-50E0-4495-9B7A-06C6183C0211}" dt="2021-10-12T21:29:55.944" v="127" actId="1038"/>
          <ac:grpSpMkLst>
            <pc:docMk/>
            <pc:sldMk cId="700158101" sldId="256"/>
            <ac:grpSpMk id="56" creationId="{B8DAF2B9-3119-4CB0-803C-F06DCF894497}"/>
          </ac:grpSpMkLst>
        </pc:grpChg>
        <pc:grpChg chg="mod topLvl">
          <ac:chgData name="katharine leigh" userId="d5363234330b014e" providerId="LiveId" clId="{29650032-50E0-4495-9B7A-06C6183C0211}" dt="2021-10-12T21:29:43.763" v="95" actId="1038"/>
          <ac:grpSpMkLst>
            <pc:docMk/>
            <pc:sldMk cId="700158101" sldId="256"/>
            <ac:grpSpMk id="57" creationId="{B6BB9A4D-A959-4F18-ADCD-2734E725998E}"/>
          </ac:grpSpMkLst>
        </pc:grpChg>
        <pc:grpChg chg="mod">
          <ac:chgData name="katharine leigh" userId="d5363234330b014e" providerId="LiveId" clId="{29650032-50E0-4495-9B7A-06C6183C0211}" dt="2021-10-12T21:28:58.608" v="82" actId="165"/>
          <ac:grpSpMkLst>
            <pc:docMk/>
            <pc:sldMk cId="700158101" sldId="256"/>
            <ac:grpSpMk id="58" creationId="{5F81C25F-C0FD-450E-9267-52B81D57145B}"/>
          </ac:grpSpMkLst>
        </pc:grpChg>
        <pc:grpChg chg="mod topLvl">
          <ac:chgData name="katharine leigh" userId="d5363234330b014e" providerId="LiveId" clId="{29650032-50E0-4495-9B7A-06C6183C0211}" dt="2021-10-12T21:29:03.161" v="83" actId="164"/>
          <ac:grpSpMkLst>
            <pc:docMk/>
            <pc:sldMk cId="700158101" sldId="256"/>
            <ac:grpSpMk id="59" creationId="{DBCE451A-3016-463C-AB18-BE4AE7FB38B2}"/>
          </ac:grpSpMkLst>
        </pc:grpChg>
        <pc:grpChg chg="add mod">
          <ac:chgData name="katharine leigh" userId="d5363234330b014e" providerId="LiveId" clId="{29650032-50E0-4495-9B7A-06C6183C0211}" dt="2021-10-12T21:36:25.793" v="217" actId="1076"/>
          <ac:grpSpMkLst>
            <pc:docMk/>
            <pc:sldMk cId="700158101" sldId="256"/>
            <ac:grpSpMk id="68" creationId="{3A81F4C3-DF29-422A-BEA6-C8654C7D4B2B}"/>
          </ac:grpSpMkLst>
        </pc:grp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5" creationId="{DA46FE9C-50F8-4FAC-9264-C7EDF68E38F4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13" creationId="{A4224D8B-C82B-4DA9-B304-D8F146D43D16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15" creationId="{7689C9ED-582C-4C90-BEE7-D53EF9B6A93F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17" creationId="{E26D7E3C-1777-4F03-8E08-5EA18D9D2546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20" creationId="{A0FFB8D7-DC76-44DA-A0B3-FA8AC0D30ECF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21" creationId="{E031D6D9-DD2B-4D1B-AE5A-F23295A482D3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22" creationId="{3CF503D2-2712-4165-922C-786786E400D7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28" creationId="{6262AC42-81EE-4359-B18C-FB6E94E238F8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29" creationId="{61EE21DA-0BD1-4F42-8F6A-A6AA83E8D79E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0" creationId="{B762458F-B46C-48AC-AE0D-F92A9B53D9B7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4" creationId="{B894C280-D69A-4CA7-83B1-F6F0BE2F7EAC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5" creationId="{3241252D-1E7D-48B3-BF76-4B41AD0BE95D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6" creationId="{4E6A47C1-2629-4D06-9CBD-D7BDE20A8ED5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7" creationId="{257016B6-CAF8-4670-AEE7-9A0B926589E1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8" creationId="{A85AFD19-586F-4652-9294-0C06E2513C9C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39" creationId="{F16F02F8-2868-41DE-A26D-B5BAC9FC12A1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3" creationId="{A4B2EAC3-45EB-4890-8E49-6F94214214BA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4" creationId="{BEC2A81C-7C60-41C3-9D7A-7D02D057F473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5" creationId="{97CEF771-ADCF-4CB8-B86E-D109FE35F829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6" creationId="{A1AA2F87-FA00-43C5-8CCD-23E2D85E777E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7" creationId="{2B5C1B35-5605-4435-8F28-558B6F0EB829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8" creationId="{62835C47-9F7B-4F25-A368-D0896EAE28C2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49" creationId="{62C11590-2D02-4BE5-AD16-382C9C1FB4AE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50" creationId="{23BDBA7F-7292-49CE-AE9A-4ADE7E8712D8}"/>
          </ac:picMkLst>
        </pc:picChg>
        <pc:picChg chg="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51" creationId="{E741C4CE-48E7-463E-9B39-2D567F03635C}"/>
          </ac:picMkLst>
        </pc:picChg>
        <pc:picChg chg="add 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60" creationId="{82FA0529-C855-4149-89D8-686E7F70C18B}"/>
          </ac:picMkLst>
        </pc:picChg>
        <pc:picChg chg="add mod">
          <ac:chgData name="katharine leigh" userId="d5363234330b014e" providerId="LiveId" clId="{29650032-50E0-4495-9B7A-06C6183C0211}" dt="2021-10-12T21:28:58.608" v="82" actId="165"/>
          <ac:picMkLst>
            <pc:docMk/>
            <pc:sldMk cId="700158101" sldId="256"/>
            <ac:picMk id="61" creationId="{20D87377-E15F-405B-8B3D-9221FC88E1F3}"/>
          </ac:picMkLst>
        </pc:picChg>
        <pc:picChg chg="add mod topLvl">
          <ac:chgData name="katharine leigh" userId="d5363234330b014e" providerId="LiveId" clId="{29650032-50E0-4495-9B7A-06C6183C0211}" dt="2021-10-12T21:29:03.161" v="83" actId="164"/>
          <ac:picMkLst>
            <pc:docMk/>
            <pc:sldMk cId="700158101" sldId="256"/>
            <ac:picMk id="62" creationId="{005E2186-BC2E-46FD-979A-58C50DB06AC0}"/>
          </ac:picMkLst>
        </pc:picChg>
        <pc:picChg chg="add del mod">
          <ac:chgData name="katharine leigh" userId="d5363234330b014e" providerId="LiveId" clId="{29650032-50E0-4495-9B7A-06C6183C0211}" dt="2021-10-12T21:23:34.988" v="13" actId="478"/>
          <ac:picMkLst>
            <pc:docMk/>
            <pc:sldMk cId="700158101" sldId="256"/>
            <ac:picMk id="63" creationId="{598B7C69-E3ED-44EA-9F88-E0513AA686EF}"/>
          </ac:picMkLst>
        </pc:picChg>
        <pc:picChg chg="add mod">
          <ac:chgData name="katharine leigh" userId="d5363234330b014e" providerId="LiveId" clId="{29650032-50E0-4495-9B7A-06C6183C0211}" dt="2021-10-12T21:37:59.382" v="323" actId="1037"/>
          <ac:picMkLst>
            <pc:docMk/>
            <pc:sldMk cId="700158101" sldId="256"/>
            <ac:picMk id="64" creationId="{317E1ED1-132F-4A1B-B3EA-EC49CFD1C424}"/>
          </ac:picMkLst>
        </pc:picChg>
        <pc:picChg chg="add mod">
          <ac:chgData name="katharine leigh" userId="d5363234330b014e" providerId="LiveId" clId="{29650032-50E0-4495-9B7A-06C6183C0211}" dt="2021-10-12T21:38:06.645" v="334" actId="1037"/>
          <ac:picMkLst>
            <pc:docMk/>
            <pc:sldMk cId="700158101" sldId="256"/>
            <ac:picMk id="65" creationId="{DE5D3A38-E0BC-413D-ADFB-D330782CC0F2}"/>
          </ac:picMkLst>
        </pc:picChg>
        <pc:picChg chg="add mod">
          <ac:chgData name="katharine leigh" userId="d5363234330b014e" providerId="LiveId" clId="{29650032-50E0-4495-9B7A-06C6183C0211}" dt="2021-10-12T21:38:11.922" v="346" actId="1037"/>
          <ac:picMkLst>
            <pc:docMk/>
            <pc:sldMk cId="700158101" sldId="256"/>
            <ac:picMk id="66" creationId="{8730677E-9C7D-4C45-AE14-C7BC93E3DF28}"/>
          </ac:picMkLst>
        </pc:picChg>
        <pc:picChg chg="add mod">
          <ac:chgData name="katharine leigh" userId="d5363234330b014e" providerId="LiveId" clId="{29650032-50E0-4495-9B7A-06C6183C0211}" dt="2021-10-12T21:37:56.163" v="307" actId="1037"/>
          <ac:picMkLst>
            <pc:docMk/>
            <pc:sldMk cId="700158101" sldId="256"/>
            <ac:picMk id="67" creationId="{36A51317-BA5C-46CA-B580-C56708CEDA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32FF-258A-4186-BFA6-9907D1F00D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343DB0-842B-4FC2-BAE7-A918B5AC9A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1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713-C722-41AB-97F6-09812054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519" y="1217544"/>
            <a:ext cx="10053763" cy="2304238"/>
          </a:xfrm>
        </p:spPr>
        <p:txBody>
          <a:bodyPr anchor="b">
            <a:normAutofit/>
          </a:bodyPr>
          <a:lstStyle/>
          <a:p>
            <a:pPr algn="l"/>
            <a:r>
              <a:rPr lang="en-US" sz="4500" dirty="0">
                <a:solidFill>
                  <a:schemeClr val="accent1"/>
                </a:solidFill>
              </a:rPr>
              <a:t>Assignment 1: Part 3</a:t>
            </a:r>
            <a:br>
              <a:rPr lang="en-US" sz="4500" dirty="0">
                <a:solidFill>
                  <a:schemeClr val="accent1"/>
                </a:solidFill>
              </a:rPr>
            </a:br>
            <a:r>
              <a:rPr lang="en-US" sz="4500" dirty="0">
                <a:solidFill>
                  <a:schemeClr val="accent1"/>
                </a:solidFill>
              </a:rPr>
              <a:t>Checking for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AFDAE-CB3A-413E-8603-9C5F67F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4172" y="12097"/>
            <a:ext cx="2837828" cy="97042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Kat Leigh     10/12/2021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5137E6-C235-4B9B-8969-B5DCB9AC59E7}"/>
              </a:ext>
            </a:extLst>
          </p:cNvPr>
          <p:cNvGrpSpPr/>
          <p:nvPr/>
        </p:nvGrpSpPr>
        <p:grpSpPr>
          <a:xfrm>
            <a:off x="942359" y="4160277"/>
            <a:ext cx="1554202" cy="1849264"/>
            <a:chOff x="120771" y="4581732"/>
            <a:chExt cx="1674231" cy="2092052"/>
          </a:xfrm>
        </p:grpSpPr>
        <p:pic>
          <p:nvPicPr>
            <p:cNvPr id="5" name="Graphic 4" descr="Jack-O-Lantern with solid fill">
              <a:extLst>
                <a:ext uri="{FF2B5EF4-FFF2-40B4-BE49-F238E27FC236}">
                  <a16:creationId xmlns:a16="http://schemas.microsoft.com/office/drawing/2014/main" id="{DA46FE9C-50F8-4FAC-9264-C7EDF68E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771" y="4581732"/>
              <a:ext cx="1674231" cy="16742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98F283-3892-4148-8D19-346E0700BB8C}"/>
                </a:ext>
              </a:extLst>
            </p:cNvPr>
            <p:cNvSpPr txBox="1"/>
            <p:nvPr/>
          </p:nvSpPr>
          <p:spPr>
            <a:xfrm>
              <a:off x="474484" y="6255963"/>
              <a:ext cx="1119313" cy="417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Element*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DAF2B9-3119-4CB0-803C-F06DCF894497}"/>
              </a:ext>
            </a:extLst>
          </p:cNvPr>
          <p:cNvGrpSpPr/>
          <p:nvPr/>
        </p:nvGrpSpPr>
        <p:grpSpPr>
          <a:xfrm>
            <a:off x="2698958" y="4529141"/>
            <a:ext cx="2453372" cy="1160780"/>
            <a:chOff x="2397093" y="4999024"/>
            <a:chExt cx="2642842" cy="1313178"/>
          </a:xfrm>
          <a:solidFill>
            <a:srgbClr val="FF9900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001139-DBC6-469D-B492-5F279D94B283}"/>
                </a:ext>
              </a:extLst>
            </p:cNvPr>
            <p:cNvGrpSpPr/>
            <p:nvPr/>
          </p:nvGrpSpPr>
          <p:grpSpPr>
            <a:xfrm>
              <a:off x="2397093" y="4999024"/>
              <a:ext cx="2642842" cy="881372"/>
              <a:chOff x="2098809" y="4328312"/>
              <a:chExt cx="2642842" cy="881372"/>
            </a:xfrm>
            <a:grpFill/>
          </p:grpSpPr>
          <p:pic>
            <p:nvPicPr>
              <p:cNvPr id="13" name="Graphic 12" descr="Jack-O-Lantern with solid fill">
                <a:extLst>
                  <a:ext uri="{FF2B5EF4-FFF2-40B4-BE49-F238E27FC236}">
                    <a16:creationId xmlns:a16="http://schemas.microsoft.com/office/drawing/2014/main" id="{A4224D8B-C82B-4DA9-B304-D8F146D43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809" y="4328312"/>
                <a:ext cx="881372" cy="881372"/>
              </a:xfrm>
              <a:prstGeom prst="rect">
                <a:avLst/>
              </a:prstGeom>
            </p:spPr>
          </p:pic>
          <p:pic>
            <p:nvPicPr>
              <p:cNvPr id="15" name="Graphic 14" descr="Jack-O-Lantern with solid fill">
                <a:extLst>
                  <a:ext uri="{FF2B5EF4-FFF2-40B4-BE49-F238E27FC236}">
                    <a16:creationId xmlns:a16="http://schemas.microsoft.com/office/drawing/2014/main" id="{7689C9ED-582C-4C90-BEE7-D53EF9B6A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80181" y="4328312"/>
                <a:ext cx="881372" cy="881372"/>
              </a:xfrm>
              <a:prstGeom prst="rect">
                <a:avLst/>
              </a:prstGeom>
            </p:spPr>
          </p:pic>
          <p:pic>
            <p:nvPicPr>
              <p:cNvPr id="17" name="Graphic 16" descr="Jack-O-Lantern with solid fill">
                <a:extLst>
                  <a:ext uri="{FF2B5EF4-FFF2-40B4-BE49-F238E27FC236}">
                    <a16:creationId xmlns:a16="http://schemas.microsoft.com/office/drawing/2014/main" id="{E26D7E3C-1777-4F03-8E08-5EA18D9D2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60279" y="4328312"/>
                <a:ext cx="881372" cy="881372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69268F-1369-4756-832E-800C9211C34F}"/>
                </a:ext>
              </a:extLst>
            </p:cNvPr>
            <p:cNvSpPr txBox="1"/>
            <p:nvPr/>
          </p:nvSpPr>
          <p:spPr>
            <a:xfrm>
              <a:off x="3278465" y="5894381"/>
              <a:ext cx="973571" cy="417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Vector*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BB9A4D-A959-4F18-ADCD-2734E725998E}"/>
              </a:ext>
            </a:extLst>
          </p:cNvPr>
          <p:cNvGrpSpPr/>
          <p:nvPr/>
        </p:nvGrpSpPr>
        <p:grpSpPr>
          <a:xfrm>
            <a:off x="5561128" y="4102206"/>
            <a:ext cx="1707573" cy="1563312"/>
            <a:chOff x="5642026" y="4516037"/>
            <a:chExt cx="1839446" cy="1768558"/>
          </a:xfrm>
          <a:solidFill>
            <a:srgbClr val="FF9900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C53DFD-456C-4574-940C-A1ABD209803B}"/>
                </a:ext>
              </a:extLst>
            </p:cNvPr>
            <p:cNvGrpSpPr/>
            <p:nvPr/>
          </p:nvGrpSpPr>
          <p:grpSpPr>
            <a:xfrm>
              <a:off x="5642026" y="4516037"/>
              <a:ext cx="1839446" cy="1289787"/>
              <a:chOff x="5578414" y="4991818"/>
              <a:chExt cx="1839446" cy="1289787"/>
            </a:xfrm>
            <a:grpFill/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DDAE895-BCF0-4856-95C4-55338A227AD3}"/>
                  </a:ext>
                </a:extLst>
              </p:cNvPr>
              <p:cNvGrpSpPr/>
              <p:nvPr/>
            </p:nvGrpSpPr>
            <p:grpSpPr>
              <a:xfrm>
                <a:off x="5578414" y="4991818"/>
                <a:ext cx="1839003" cy="672189"/>
                <a:chOff x="2098809" y="4328312"/>
                <a:chExt cx="2642842" cy="881372"/>
              </a:xfrm>
              <a:grpFill/>
            </p:grpSpPr>
            <p:pic>
              <p:nvPicPr>
                <p:cNvPr id="20" name="Graphic 19" descr="Jack-O-Lantern with solid fill">
                  <a:extLst>
                    <a:ext uri="{FF2B5EF4-FFF2-40B4-BE49-F238E27FC236}">
                      <a16:creationId xmlns:a16="http://schemas.microsoft.com/office/drawing/2014/main" id="{A0FFB8D7-DC76-44DA-A0B3-FA8AC0D30E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8809" y="4328312"/>
                  <a:ext cx="881372" cy="881372"/>
                </a:xfrm>
                <a:prstGeom prst="rect">
                  <a:avLst/>
                </a:prstGeom>
              </p:spPr>
            </p:pic>
            <p:pic>
              <p:nvPicPr>
                <p:cNvPr id="21" name="Graphic 20" descr="Jack-O-Lantern with solid fill">
                  <a:extLst>
                    <a:ext uri="{FF2B5EF4-FFF2-40B4-BE49-F238E27FC236}">
                      <a16:creationId xmlns:a16="http://schemas.microsoft.com/office/drawing/2014/main" id="{E031D6D9-DD2B-4D1B-AE5A-F23295A482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0181" y="4328312"/>
                  <a:ext cx="881372" cy="88137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Jack-O-Lantern with solid fill">
                  <a:extLst>
                    <a:ext uri="{FF2B5EF4-FFF2-40B4-BE49-F238E27FC236}">
                      <a16:creationId xmlns:a16="http://schemas.microsoft.com/office/drawing/2014/main" id="{3CF503D2-2712-4165-922C-786786E40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279" y="4328312"/>
                  <a:ext cx="881372" cy="881372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0935BFF-AA3D-43B9-972C-9931F0022023}"/>
                  </a:ext>
                </a:extLst>
              </p:cNvPr>
              <p:cNvGrpSpPr/>
              <p:nvPr/>
            </p:nvGrpSpPr>
            <p:grpSpPr>
              <a:xfrm>
                <a:off x="5578857" y="5609416"/>
                <a:ext cx="1839003" cy="672189"/>
                <a:chOff x="2098809" y="4328312"/>
                <a:chExt cx="2642842" cy="881372"/>
              </a:xfrm>
              <a:grpFill/>
            </p:grpSpPr>
            <p:pic>
              <p:nvPicPr>
                <p:cNvPr id="28" name="Graphic 27" descr="Jack-O-Lantern with solid fill">
                  <a:extLst>
                    <a:ext uri="{FF2B5EF4-FFF2-40B4-BE49-F238E27FC236}">
                      <a16:creationId xmlns:a16="http://schemas.microsoft.com/office/drawing/2014/main" id="{6262AC42-81EE-4359-B18C-FB6E94E238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8809" y="4328312"/>
                  <a:ext cx="881372" cy="881372"/>
                </a:xfrm>
                <a:prstGeom prst="rect">
                  <a:avLst/>
                </a:prstGeom>
              </p:spPr>
            </p:pic>
            <p:pic>
              <p:nvPicPr>
                <p:cNvPr id="29" name="Graphic 28" descr="Jack-O-Lantern with solid fill">
                  <a:extLst>
                    <a:ext uri="{FF2B5EF4-FFF2-40B4-BE49-F238E27FC236}">
                      <a16:creationId xmlns:a16="http://schemas.microsoft.com/office/drawing/2014/main" id="{61EE21DA-0BD1-4F42-8F6A-A6AA83E8D7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0181" y="4328312"/>
                  <a:ext cx="881372" cy="881372"/>
                </a:xfrm>
                <a:prstGeom prst="rect">
                  <a:avLst/>
                </a:prstGeom>
              </p:spPr>
            </p:pic>
            <p:pic>
              <p:nvPicPr>
                <p:cNvPr id="30" name="Graphic 29" descr="Jack-O-Lantern with solid fill">
                  <a:extLst>
                    <a:ext uri="{FF2B5EF4-FFF2-40B4-BE49-F238E27FC236}">
                      <a16:creationId xmlns:a16="http://schemas.microsoft.com/office/drawing/2014/main" id="{B762458F-B46C-48AC-AE0D-F92A9B53D9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279" y="4328312"/>
                  <a:ext cx="881372" cy="881372"/>
                </a:xfrm>
                <a:prstGeom prst="rect">
                  <a:avLst/>
                </a:prstGeom>
              </p:spPr>
            </p:pic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5ECECC-D697-41B9-BB1F-91859A3BF6B7}"/>
                </a:ext>
              </a:extLst>
            </p:cNvPr>
            <p:cNvSpPr txBox="1"/>
            <p:nvPr/>
          </p:nvSpPr>
          <p:spPr>
            <a:xfrm>
              <a:off x="6117359" y="5866774"/>
              <a:ext cx="962173" cy="417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Matrix*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7D271-F91D-4392-B119-2276B5DF8C3B}"/>
              </a:ext>
            </a:extLst>
          </p:cNvPr>
          <p:cNvGrpSpPr/>
          <p:nvPr/>
        </p:nvGrpSpPr>
        <p:grpSpPr>
          <a:xfrm>
            <a:off x="7643884" y="4118585"/>
            <a:ext cx="2251997" cy="1504071"/>
            <a:chOff x="7893780" y="4545281"/>
            <a:chExt cx="2425915" cy="170153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81C25F-C0FD-450E-9267-52B81D57145B}"/>
                </a:ext>
              </a:extLst>
            </p:cNvPr>
            <p:cNvGrpSpPr/>
            <p:nvPr/>
          </p:nvGrpSpPr>
          <p:grpSpPr>
            <a:xfrm>
              <a:off x="7893780" y="4548884"/>
              <a:ext cx="1839446" cy="1697936"/>
              <a:chOff x="8083563" y="4548884"/>
              <a:chExt cx="1839446" cy="169793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943DEFC-AF60-4C1E-ADDE-47CECD589BB3}"/>
                  </a:ext>
                </a:extLst>
              </p:cNvPr>
              <p:cNvGrpSpPr/>
              <p:nvPr/>
            </p:nvGrpSpPr>
            <p:grpSpPr>
              <a:xfrm>
                <a:off x="8083563" y="4548884"/>
                <a:ext cx="1839446" cy="1289787"/>
                <a:chOff x="5578414" y="4991818"/>
                <a:chExt cx="1839446" cy="1289787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C7B2CC0-174B-4DF3-8F2D-5D67AF639FEA}"/>
                    </a:ext>
                  </a:extLst>
                </p:cNvPr>
                <p:cNvGrpSpPr/>
                <p:nvPr/>
              </p:nvGrpSpPr>
              <p:grpSpPr>
                <a:xfrm>
                  <a:off x="5578414" y="4991818"/>
                  <a:ext cx="1839003" cy="672189"/>
                  <a:chOff x="2098809" y="4328312"/>
                  <a:chExt cx="2642842" cy="881372"/>
                </a:xfrm>
              </p:grpSpPr>
              <p:pic>
                <p:nvPicPr>
                  <p:cNvPr id="37" name="Graphic 36" descr="Jack-O-Lantern with solid fill">
                    <a:extLst>
                      <a:ext uri="{FF2B5EF4-FFF2-40B4-BE49-F238E27FC236}">
                        <a16:creationId xmlns:a16="http://schemas.microsoft.com/office/drawing/2014/main" id="{257016B6-CAF8-4670-AEE7-9A0B926589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8809" y="4328312"/>
                    <a:ext cx="881372" cy="881372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Jack-O-Lantern with solid fill">
                    <a:extLst>
                      <a:ext uri="{FF2B5EF4-FFF2-40B4-BE49-F238E27FC236}">
                        <a16:creationId xmlns:a16="http://schemas.microsoft.com/office/drawing/2014/main" id="{A85AFD19-586F-4652-9294-0C06E2513C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0181" y="4328312"/>
                    <a:ext cx="881372" cy="881372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Jack-O-Lantern with solid fill">
                    <a:extLst>
                      <a:ext uri="{FF2B5EF4-FFF2-40B4-BE49-F238E27FC236}">
                        <a16:creationId xmlns:a16="http://schemas.microsoft.com/office/drawing/2014/main" id="{F16F02F8-2868-41DE-A26D-B5BAC9FC1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0279" y="4328312"/>
                    <a:ext cx="881372" cy="8813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1F1B653-2899-4C67-BD51-AF5A37EA7533}"/>
                    </a:ext>
                  </a:extLst>
                </p:cNvPr>
                <p:cNvGrpSpPr/>
                <p:nvPr/>
              </p:nvGrpSpPr>
              <p:grpSpPr>
                <a:xfrm>
                  <a:off x="5578857" y="5609416"/>
                  <a:ext cx="1839003" cy="672189"/>
                  <a:chOff x="2098809" y="4328312"/>
                  <a:chExt cx="2642842" cy="881372"/>
                </a:xfrm>
              </p:grpSpPr>
              <p:pic>
                <p:nvPicPr>
                  <p:cNvPr id="34" name="Graphic 33" descr="Jack-O-Lantern with solid fill">
                    <a:extLst>
                      <a:ext uri="{FF2B5EF4-FFF2-40B4-BE49-F238E27FC236}">
                        <a16:creationId xmlns:a16="http://schemas.microsoft.com/office/drawing/2014/main" id="{B894C280-D69A-4CA7-83B1-F6F0BE2F7E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8809" y="4328312"/>
                    <a:ext cx="881372" cy="881372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Jack-O-Lantern with solid fill">
                    <a:extLst>
                      <a:ext uri="{FF2B5EF4-FFF2-40B4-BE49-F238E27FC236}">
                        <a16:creationId xmlns:a16="http://schemas.microsoft.com/office/drawing/2014/main" id="{3241252D-1E7D-48B3-BF76-4B41AD0BE9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0181" y="4328312"/>
                    <a:ext cx="881372" cy="881372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Jack-O-Lantern with solid fill">
                    <a:extLst>
                      <a:ext uri="{FF2B5EF4-FFF2-40B4-BE49-F238E27FC236}">
                        <a16:creationId xmlns:a16="http://schemas.microsoft.com/office/drawing/2014/main" id="{4E6A47C1-2629-4D06-9CBD-D7BDE20A8E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0279" y="4328312"/>
                    <a:ext cx="881372" cy="88137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BE53102-4A09-4EFA-97D8-EACF500B4050}"/>
                  </a:ext>
                </a:extLst>
              </p:cNvPr>
              <p:cNvSpPr txBox="1"/>
              <p:nvPr/>
            </p:nvSpPr>
            <p:spPr>
              <a:xfrm>
                <a:off x="8542480" y="5877488"/>
                <a:ext cx="1175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Dataframe</a:t>
                </a:r>
              </a:p>
            </p:txBody>
          </p:sp>
        </p:grpSp>
        <p:pic>
          <p:nvPicPr>
            <p:cNvPr id="60" name="Graphic 59" descr="Jack-O-Lantern with solid fill">
              <a:extLst>
                <a:ext uri="{FF2B5EF4-FFF2-40B4-BE49-F238E27FC236}">
                  <a16:creationId xmlns:a16="http://schemas.microsoft.com/office/drawing/2014/main" id="{82FA0529-C855-4149-89D8-686E7F70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5955" y="4545281"/>
              <a:ext cx="613297" cy="672189"/>
            </a:xfrm>
            <a:prstGeom prst="rect">
              <a:avLst/>
            </a:prstGeom>
          </p:spPr>
        </p:pic>
        <p:pic>
          <p:nvPicPr>
            <p:cNvPr id="61" name="Graphic 60" descr="Jack-O-Lantern with solid fill">
              <a:extLst>
                <a:ext uri="{FF2B5EF4-FFF2-40B4-BE49-F238E27FC236}">
                  <a16:creationId xmlns:a16="http://schemas.microsoft.com/office/drawing/2014/main" id="{20D87377-E15F-405B-8B3D-9221FC88E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6398" y="5162879"/>
              <a:ext cx="613297" cy="67218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A3A983-76D7-479B-87DE-F0EF0A0703DA}"/>
              </a:ext>
            </a:extLst>
          </p:cNvPr>
          <p:cNvGrpSpPr/>
          <p:nvPr/>
        </p:nvGrpSpPr>
        <p:grpSpPr>
          <a:xfrm>
            <a:off x="10111880" y="3576978"/>
            <a:ext cx="1424369" cy="2463851"/>
            <a:chOff x="10111880" y="3824378"/>
            <a:chExt cx="1424369" cy="246385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BCE451A-3016-463C-AB18-BE4AE7FB38B2}"/>
                </a:ext>
              </a:extLst>
            </p:cNvPr>
            <p:cNvGrpSpPr/>
            <p:nvPr/>
          </p:nvGrpSpPr>
          <p:grpSpPr>
            <a:xfrm>
              <a:off x="10111880" y="3824378"/>
              <a:ext cx="1424369" cy="2463851"/>
              <a:chOff x="10525100" y="4623456"/>
              <a:chExt cx="1534371" cy="278732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E380A1E-CB0A-4C96-92B8-EA599C711CCD}"/>
                  </a:ext>
                </a:extLst>
              </p:cNvPr>
              <p:cNvGrpSpPr/>
              <p:nvPr/>
            </p:nvGrpSpPr>
            <p:grpSpPr>
              <a:xfrm rot="5400000">
                <a:off x="10371837" y="4776719"/>
                <a:ext cx="1840898" cy="1534371"/>
                <a:chOff x="9228491" y="4150761"/>
                <a:chExt cx="1840898" cy="1534371"/>
              </a:xfrm>
            </p:grpSpPr>
            <p:pic>
              <p:nvPicPr>
                <p:cNvPr id="50" name="Graphic 49" descr="Jack-O-Lantern with solid fill">
                  <a:extLst>
                    <a:ext uri="{FF2B5EF4-FFF2-40B4-BE49-F238E27FC236}">
                      <a16:creationId xmlns:a16="http://schemas.microsoft.com/office/drawing/2014/main" id="{23BDBA7F-7292-49CE-AE9A-4ADE7E871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3683" y="4150761"/>
                  <a:ext cx="613297" cy="672189"/>
                </a:xfrm>
                <a:prstGeom prst="rect">
                  <a:avLst/>
                </a:prstGeom>
              </p:spPr>
            </p:pic>
            <p:pic>
              <p:nvPicPr>
                <p:cNvPr id="49" name="Graphic 48" descr="Jack-O-Lantern with solid fill">
                  <a:extLst>
                    <a:ext uri="{FF2B5EF4-FFF2-40B4-BE49-F238E27FC236}">
                      <a16:creationId xmlns:a16="http://schemas.microsoft.com/office/drawing/2014/main" id="{62C11590-2D02-4BE5-AD16-382C9C1FB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6466" y="4416036"/>
                  <a:ext cx="613297" cy="672189"/>
                </a:xfrm>
                <a:prstGeom prst="rect">
                  <a:avLst/>
                </a:prstGeom>
              </p:spPr>
            </p:pic>
            <p:pic>
              <p:nvPicPr>
                <p:cNvPr id="51" name="Graphic 50" descr="Jack-O-Lantern with solid fill">
                  <a:extLst>
                    <a:ext uri="{FF2B5EF4-FFF2-40B4-BE49-F238E27FC236}">
                      <a16:creationId xmlns:a16="http://schemas.microsoft.com/office/drawing/2014/main" id="{E741C4CE-48E7-463E-9B39-2D567F036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6092" y="4452064"/>
                  <a:ext cx="613297" cy="672189"/>
                </a:xfrm>
                <a:prstGeom prst="rect">
                  <a:avLst/>
                </a:prstGeom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36E2E16-C922-4743-9FD5-B8FFB38B481F}"/>
                    </a:ext>
                  </a:extLst>
                </p:cNvPr>
                <p:cNvGrpSpPr/>
                <p:nvPr/>
              </p:nvGrpSpPr>
              <p:grpSpPr>
                <a:xfrm>
                  <a:off x="9228491" y="4695856"/>
                  <a:ext cx="1839003" cy="989276"/>
                  <a:chOff x="5578857" y="5292329"/>
                  <a:chExt cx="1839003" cy="989276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6FBE0DB-75E7-46D5-979F-23C9EC0233C9}"/>
                      </a:ext>
                    </a:extLst>
                  </p:cNvPr>
                  <p:cNvGrpSpPr/>
                  <p:nvPr/>
                </p:nvGrpSpPr>
                <p:grpSpPr>
                  <a:xfrm>
                    <a:off x="5578857" y="5292329"/>
                    <a:ext cx="1839003" cy="672190"/>
                    <a:chOff x="2099446" y="4722340"/>
                    <a:chExt cx="2642842" cy="881373"/>
                  </a:xfrm>
                </p:grpSpPr>
                <p:pic>
                  <p:nvPicPr>
                    <p:cNvPr id="46" name="Graphic 45" descr="Jack-O-Lantern with solid fill">
                      <a:extLst>
                        <a:ext uri="{FF2B5EF4-FFF2-40B4-BE49-F238E27FC236}">
                          <a16:creationId xmlns:a16="http://schemas.microsoft.com/office/drawing/2014/main" id="{A1AA2F87-FA00-43C5-8CCD-23E2D85E77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99446" y="4722341"/>
                      <a:ext cx="881373" cy="8813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Jack-O-Lantern with solid fill">
                      <a:extLst>
                        <a:ext uri="{FF2B5EF4-FFF2-40B4-BE49-F238E27FC236}">
                          <a16:creationId xmlns:a16="http://schemas.microsoft.com/office/drawing/2014/main" id="{2B5C1B35-5605-4435-8F28-558B6F0EB8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80818" y="4722340"/>
                      <a:ext cx="881373" cy="8813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Jack-O-Lantern with solid fill">
                      <a:extLst>
                        <a:ext uri="{FF2B5EF4-FFF2-40B4-BE49-F238E27FC236}">
                          <a16:creationId xmlns:a16="http://schemas.microsoft.com/office/drawing/2014/main" id="{62835C47-9F7B-4F25-A368-D0896EAE2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60915" y="4722340"/>
                      <a:ext cx="881373" cy="8813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ED0623CE-A75B-4801-B21B-E29EA90AB2E9}"/>
                      </a:ext>
                    </a:extLst>
                  </p:cNvPr>
                  <p:cNvGrpSpPr/>
                  <p:nvPr/>
                </p:nvGrpSpPr>
                <p:grpSpPr>
                  <a:xfrm>
                    <a:off x="5578857" y="5609416"/>
                    <a:ext cx="1839003" cy="672189"/>
                    <a:chOff x="2098809" y="4328312"/>
                    <a:chExt cx="2642842" cy="881372"/>
                  </a:xfrm>
                </p:grpSpPr>
                <p:pic>
                  <p:nvPicPr>
                    <p:cNvPr id="43" name="Graphic 42" descr="Jack-O-Lantern with solid fill">
                      <a:extLst>
                        <a:ext uri="{FF2B5EF4-FFF2-40B4-BE49-F238E27FC236}">
                          <a16:creationId xmlns:a16="http://schemas.microsoft.com/office/drawing/2014/main" id="{A4B2EAC3-45EB-4890-8E49-6F94214214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98809" y="4328312"/>
                      <a:ext cx="881372" cy="8813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Graphic 43" descr="Jack-O-Lantern with solid fill">
                      <a:extLst>
                        <a:ext uri="{FF2B5EF4-FFF2-40B4-BE49-F238E27FC236}">
                          <a16:creationId xmlns:a16="http://schemas.microsoft.com/office/drawing/2014/main" id="{BEC2A81C-7C60-41C3-9D7A-7D02D057F4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80181" y="4328312"/>
                      <a:ext cx="881372" cy="8813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Jack-O-Lantern with solid fill">
                      <a:extLst>
                        <a:ext uri="{FF2B5EF4-FFF2-40B4-BE49-F238E27FC236}">
                          <a16:creationId xmlns:a16="http://schemas.microsoft.com/office/drawing/2014/main" id="{97CEF771-ADCF-4CB8-B86E-D109FE35F8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60279" y="4328312"/>
                      <a:ext cx="881372" cy="881372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F78223-361F-4E89-8A45-C1E519EC423B}"/>
                  </a:ext>
                </a:extLst>
              </p:cNvPr>
              <p:cNvSpPr txBox="1"/>
              <p:nvPr/>
            </p:nvSpPr>
            <p:spPr>
              <a:xfrm>
                <a:off x="10958607" y="7041452"/>
                <a:ext cx="499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List</a:t>
                </a:r>
              </a:p>
            </p:txBody>
          </p:sp>
        </p:grpSp>
        <p:pic>
          <p:nvPicPr>
            <p:cNvPr id="62" name="Graphic 61" descr="Jack-O-Lantern with solid fill">
              <a:extLst>
                <a:ext uri="{FF2B5EF4-FFF2-40B4-BE49-F238E27FC236}">
                  <a16:creationId xmlns:a16="http://schemas.microsoft.com/office/drawing/2014/main" id="{005E2186-BC2E-46FD-979A-58C50DB0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10187412" y="5383618"/>
              <a:ext cx="542122" cy="62399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81F4C3-DF29-422A-BEA6-C8654C7D4B2B}"/>
              </a:ext>
            </a:extLst>
          </p:cNvPr>
          <p:cNvGrpSpPr/>
          <p:nvPr/>
        </p:nvGrpSpPr>
        <p:grpSpPr>
          <a:xfrm>
            <a:off x="294420" y="415183"/>
            <a:ext cx="3329769" cy="597365"/>
            <a:chOff x="-136911" y="3430066"/>
            <a:chExt cx="3329769" cy="597365"/>
          </a:xfrm>
        </p:grpSpPr>
        <p:pic>
          <p:nvPicPr>
            <p:cNvPr id="64" name="Graphic 63" descr="Jack-O-Lantern with solid fill">
              <a:extLst>
                <a:ext uri="{FF2B5EF4-FFF2-40B4-BE49-F238E27FC236}">
                  <a16:creationId xmlns:a16="http://schemas.microsoft.com/office/drawing/2014/main" id="{317E1ED1-132F-4A1B-B3EA-EC49CFD1C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36911" y="3433251"/>
              <a:ext cx="569328" cy="594180"/>
            </a:xfrm>
            <a:prstGeom prst="rect">
              <a:avLst/>
            </a:prstGeom>
          </p:spPr>
        </p:pic>
        <p:pic>
          <p:nvPicPr>
            <p:cNvPr id="65" name="Graphic 64" descr="Jack-O-Lantern with solid fill">
              <a:extLst>
                <a:ext uri="{FF2B5EF4-FFF2-40B4-BE49-F238E27FC236}">
                  <a16:creationId xmlns:a16="http://schemas.microsoft.com/office/drawing/2014/main" id="{DE5D3A38-E0BC-413D-ADFB-D330782C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494" y="3433251"/>
              <a:ext cx="569328" cy="594180"/>
            </a:xfrm>
            <a:prstGeom prst="rect">
              <a:avLst/>
            </a:prstGeom>
          </p:spPr>
        </p:pic>
        <p:pic>
          <p:nvPicPr>
            <p:cNvPr id="66" name="Graphic 65" descr="Jack-O-Lantern with solid fill">
              <a:extLst>
                <a:ext uri="{FF2B5EF4-FFF2-40B4-BE49-F238E27FC236}">
                  <a16:creationId xmlns:a16="http://schemas.microsoft.com/office/drawing/2014/main" id="{8730677E-9C7D-4C45-AE14-C7BC93E3D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37906" y="3433251"/>
              <a:ext cx="569328" cy="594180"/>
            </a:xfrm>
            <a:prstGeom prst="rect">
              <a:avLst/>
            </a:prstGeom>
          </p:spPr>
        </p:pic>
        <p:pic>
          <p:nvPicPr>
            <p:cNvPr id="67" name="Graphic 66" descr="Jack-O-Lantern with solid fill">
              <a:extLst>
                <a:ext uri="{FF2B5EF4-FFF2-40B4-BE49-F238E27FC236}">
                  <a16:creationId xmlns:a16="http://schemas.microsoft.com/office/drawing/2014/main" id="{36A51317-BA5C-46CA-B580-C56708CE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3529" y="3430066"/>
              <a:ext cx="569329" cy="59418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2E34B99-AEF2-4720-9FC0-1333EB38B2D4}"/>
              </a:ext>
            </a:extLst>
          </p:cNvPr>
          <p:cNvSpPr txBox="1"/>
          <p:nvPr/>
        </p:nvSpPr>
        <p:spPr>
          <a:xfrm>
            <a:off x="164036" y="882873"/>
            <a:ext cx="454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 Numeric  Character  Integer</a:t>
            </a:r>
          </a:p>
          <a:p>
            <a:endParaRPr lang="en-US" dirty="0"/>
          </a:p>
          <a:p>
            <a:r>
              <a:rPr lang="en-US" dirty="0"/>
              <a:t>* Can be of a different data type,</a:t>
            </a:r>
            <a:br>
              <a:rPr lang="en-US" dirty="0"/>
            </a:br>
            <a:r>
              <a:rPr lang="en-US" dirty="0"/>
              <a:t>so long as all elements are of a single data type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659CB1-F761-4DE9-A325-AFD83FE4D738}"/>
              </a:ext>
            </a:extLst>
          </p:cNvPr>
          <p:cNvSpPr txBox="1"/>
          <p:nvPr/>
        </p:nvSpPr>
        <p:spPr>
          <a:xfrm>
            <a:off x="1289543" y="69856"/>
            <a:ext cx="52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700158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Assignment 1: Part 3 Checking for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Part 3 Checking for Understanding</dc:title>
  <dc:creator>katharine leigh</dc:creator>
  <cp:lastModifiedBy>katharine leigh</cp:lastModifiedBy>
  <cp:revision>2</cp:revision>
  <dcterms:created xsi:type="dcterms:W3CDTF">2021-10-12T17:45:18Z</dcterms:created>
  <dcterms:modified xsi:type="dcterms:W3CDTF">2021-10-12T21:40:33Z</dcterms:modified>
</cp:coreProperties>
</file>