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Name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Score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Alice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Bob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Charlie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00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Jane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0000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2024-10-09T12:02:52Z</dcterms:modified>
  <cp:category/>
</cp:coreProperties>
</file>