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FC6D01B-BC47-4B2D-919E-20EEA9D99E16}">
          <p14:sldIdLst>
            <p14:sldId id="256"/>
            <p14:sldId id="257"/>
            <p14:sldId id="259"/>
            <p14:sldId id="260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9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06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18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5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98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84D3-B852-4890-9BF7-9A3CE82F2E54}" type="datetimeFigureOut">
              <a:rPr lang="fr-FR" smtClean="0"/>
              <a:t>07/06/2016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F2CF-5534-4761-AE20-0A4D63650D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59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470025"/>
          </a:xfrm>
        </p:spPr>
        <p:txBody>
          <a:bodyPr/>
          <a:lstStyle/>
          <a:p>
            <a:r>
              <a:rPr lang="fr-FR" b="1" u="sng" dirty="0" smtClean="0"/>
              <a:t>Les bassins d’emploi</a:t>
            </a:r>
            <a:endParaRPr lang="fr-FR" b="1" u="sng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1877923"/>
            <a:ext cx="92479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- SSII, </a:t>
            </a:r>
            <a:r>
              <a:rPr lang="fr-FR" sz="4800" dirty="0"/>
              <a:t>départements </a:t>
            </a:r>
            <a:r>
              <a:rPr lang="fr-FR" sz="4800" dirty="0" smtClean="0"/>
              <a:t>d’informatique,</a:t>
            </a:r>
          </a:p>
          <a:p>
            <a:r>
              <a:rPr lang="fr-FR" sz="4800" dirty="0" smtClean="0"/>
              <a:t> grandes entreprises, banques, …</a:t>
            </a:r>
            <a:endParaRPr lang="fr-FR" sz="4800" dirty="0"/>
          </a:p>
        </p:txBody>
      </p:sp>
      <p:sp>
        <p:nvSpPr>
          <p:cNvPr id="4" name="ZoneTexte 3"/>
          <p:cNvSpPr txBox="1"/>
          <p:nvPr/>
        </p:nvSpPr>
        <p:spPr>
          <a:xfrm>
            <a:off x="-15225" y="4453661"/>
            <a:ext cx="9046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smtClean="0"/>
              <a:t>-</a:t>
            </a:r>
            <a:r>
              <a:rPr lang="fr-FR" dirty="0" smtClean="0"/>
              <a:t> </a:t>
            </a:r>
            <a:r>
              <a:rPr lang="fr-FR" sz="4800" dirty="0" smtClean="0"/>
              <a:t>Grandes villes (Paris, Lille, Lyon,…)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4165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Les salaires</a:t>
            </a:r>
            <a:endParaRPr lang="fr-FR" b="1" u="sng" dirty="0"/>
          </a:p>
        </p:txBody>
      </p:sp>
      <p:pic>
        <p:nvPicPr>
          <p:cNvPr id="1026" name="Picture 2" descr="\\serveur\commun\Bloc4\Salaire-IDF-province-300x1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68878"/>
            <a:ext cx="4745470" cy="306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5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erveur\commun\Bloc4\difference-homme-femme-300x1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24743"/>
            <a:ext cx="6763185" cy="419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serveur\commun\Bloc4\salaire-par-taille-300x1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716205" cy="414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serveur\commun\Bloc4\salaires-paris-i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2738"/>
            <a:ext cx="8985758" cy="358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/>
              <a:t>Conventions collectives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En vigueur le 1</a:t>
            </a:r>
            <a:r>
              <a:rPr lang="fr-FR" baseline="30000" dirty="0" smtClean="0"/>
              <a:t>er</a:t>
            </a:r>
            <a:r>
              <a:rPr lang="fr-FR" dirty="0" smtClean="0"/>
              <a:t> janvier 1988</a:t>
            </a:r>
          </a:p>
          <a:p>
            <a:endParaRPr lang="fr-FR" dirty="0"/>
          </a:p>
          <a:p>
            <a:r>
              <a:rPr lang="fr-FR" dirty="0" smtClean="0"/>
              <a:t>Convention collective </a:t>
            </a:r>
            <a:r>
              <a:rPr lang="fr-FR" dirty="0" err="1" smtClean="0"/>
              <a:t>Syntec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91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39</Words>
  <Application>Microsoft Office PowerPoint</Application>
  <PresentationFormat>Affichage à l'écran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Les bassins d’emploi</vt:lpstr>
      <vt:lpstr>Les salaires</vt:lpstr>
      <vt:lpstr>Présentation PowerPoint</vt:lpstr>
      <vt:lpstr>Présentation PowerPoint</vt:lpstr>
      <vt:lpstr>Présentation PowerPoint</vt:lpstr>
      <vt:lpstr>Conventions collectives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afpa</dc:creator>
  <cp:lastModifiedBy>afpa</cp:lastModifiedBy>
  <cp:revision>9</cp:revision>
  <dcterms:created xsi:type="dcterms:W3CDTF">2016-06-06T14:47:22Z</dcterms:created>
  <dcterms:modified xsi:type="dcterms:W3CDTF">2016-06-07T08:02:20Z</dcterms:modified>
</cp:coreProperties>
</file>