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66" d="100"/>
          <a:sy n="66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7A4E-D937-4A8F-94A7-2F3A9AC7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55C87-B2C6-44F0-90B7-13929036F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D568-1085-4FB1-A4F6-480D778B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5D83-C9E8-490C-9F28-F0219DA5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4FD2-6001-4CE3-B118-1C839A66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B653-8708-4F48-BBE4-91DFB290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2EC3A-39C3-4DAF-832A-D6987C0E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297D-76AB-46A1-993B-DFD8D813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1E64-FF4A-40A6-AE2F-7C8281EC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B6BB-8B32-4584-9C1C-E02BEB07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4CC89-1DB0-41CC-BA6E-251EB834A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F3BCB-9AB1-4CCC-9712-07EEA32F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C269-CF30-45D6-8E7D-852A14D2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F00A-37FB-4E4E-85FF-60A29D68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0DC2-FEED-40F3-AFA4-6DF5FF74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7842-306B-423F-BEDA-F0905A32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58C7-F800-41D2-B2F6-CF2AA492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D055-DB77-4FF9-9EF1-F4799E18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55A9-E598-483A-B896-C05E71C9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5249-04F9-494D-BC52-D1B2CCDA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DDE5-60E4-478E-88E1-169353B7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9650-5D4F-4A45-B6DB-C60EB360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977F-652C-4CEE-AC34-3D225A57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8F56-8026-438B-9D6C-1A242C6A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1211-0D5C-4DF9-A92D-39217CF2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FAA0-071C-413D-B8BB-7015630A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49E3-4957-4201-8E57-0B545F072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01071-89DA-4193-84CD-A5FA8BB29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94DC-57E8-4B99-B495-5A8E5948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BA76-7288-456A-8621-EB3EBBBC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2569-E115-4D9B-9DE0-B5F010F1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9F92-EF63-4BD0-B9C4-7376DD8F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F1341-C920-4482-9336-9A37A0C1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CBFF-60E4-4411-8B2F-A9DCE720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F8D2E-D568-49FB-97BF-931E4613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DB0EB-9AB8-4306-A8CA-28A0FE9B6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DD24D-02D0-4466-AFB7-1DF1DDDE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A8C2A-84BF-4116-9052-DA8646D6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F71F2-D5D1-4705-9A5D-7FC79E12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CC8C-6E26-431E-88CB-7EB20034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85B3E-C0E9-4C3B-8CA7-24E176B8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51EF5-4F50-4992-A493-748C8EA6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C1B36-1CC1-468E-99E5-873D776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BBED6-B908-49EB-BEE3-643F2546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57FC4-95FC-479C-A28A-145DEFC5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3479-89D4-45B6-94FA-641F73BD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E400-7D05-4DDC-9D2D-79E1713F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E18-59D7-4681-A11E-5DFFF3E9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402D6-3F98-4A00-97AB-F74A184DF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3569-36DD-4216-8656-042A866E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AECB-841B-4645-9A17-FA7C244D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7F2A-A5B5-4025-A280-0EBDA659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A743-26E7-45FB-AE49-9F05CA85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78C9C-B7F8-4510-8B3C-9DDF812EC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D4301-C823-4E99-8B57-9F0425E1E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CFA2F-4E60-423B-9376-F76AF612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BEFF6-A451-4583-A91C-7FCD1E5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2099D-10A3-470D-9C0D-F3242BE3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703F7-715C-4ACB-8EB5-8C0B58B0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5195-66AC-46AB-A608-252A107F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1EB9-DCCD-4BC8-8F63-D509F11D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E364-C7E0-4033-A71D-0B99B0E1032F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3E4F-6F9D-4D7C-B291-40DCE405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8B2A-F37B-4CE4-AF17-22688D6C2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68AC-9C31-413D-A870-54DDB08F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8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856A36-38DD-49D6-B751-58F031DEF13B}"/>
              </a:ext>
            </a:extLst>
          </p:cNvPr>
          <p:cNvGrpSpPr/>
          <p:nvPr/>
        </p:nvGrpSpPr>
        <p:grpSpPr>
          <a:xfrm>
            <a:off x="3403903" y="1528058"/>
            <a:ext cx="4797121" cy="4182883"/>
            <a:chOff x="3613453" y="1337558"/>
            <a:chExt cx="4797121" cy="4182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D7A0D6-B408-4838-9FAF-6DDA437D636E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85A39814-B79F-4DE6-BDDA-73F1ED9E1D9B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539ECA-4735-43D0-8CC0-C0C1B918C4D8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C2CDE2-CCC3-405E-BE51-0938C076CEE8}"/>
              </a:ext>
            </a:extLst>
          </p:cNvPr>
          <p:cNvGrpSpPr/>
          <p:nvPr/>
        </p:nvGrpSpPr>
        <p:grpSpPr>
          <a:xfrm>
            <a:off x="6818369" y="628750"/>
            <a:ext cx="1382655" cy="1205616"/>
            <a:chOff x="3613453" y="1337558"/>
            <a:chExt cx="4797121" cy="41828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11D152-03C9-4077-A7E8-EEC9D6B72C32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B3F9E049-9FD6-4895-9271-CB517E4FDD75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44FD59-BCEE-4F93-B633-15C338B1340A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E16BD1-E925-4BD5-B7D6-FEDD65A3E10C}"/>
              </a:ext>
            </a:extLst>
          </p:cNvPr>
          <p:cNvGrpSpPr/>
          <p:nvPr/>
        </p:nvGrpSpPr>
        <p:grpSpPr>
          <a:xfrm>
            <a:off x="4141944" y="638375"/>
            <a:ext cx="1382655" cy="1205616"/>
            <a:chOff x="3613453" y="1337558"/>
            <a:chExt cx="4797121" cy="41828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46AFE9-F454-4622-9424-C2470EAC5E1A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E2B5812-C59B-4A56-B87A-A272C813D8A0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967F81-CADC-47E9-9CCC-2930EBF3C665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E897E-75AF-4E4B-A5D6-E598468231B2}"/>
              </a:ext>
            </a:extLst>
          </p:cNvPr>
          <p:cNvGrpSpPr/>
          <p:nvPr/>
        </p:nvGrpSpPr>
        <p:grpSpPr>
          <a:xfrm>
            <a:off x="4713345" y="3375909"/>
            <a:ext cx="1382655" cy="1205616"/>
            <a:chOff x="3613453" y="1337558"/>
            <a:chExt cx="4797121" cy="418288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501506-E79D-4DA2-B8F1-DBF97B76C2C2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D5F447C0-BCFF-4269-B9FC-B7837E012DA1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B7847F-10C3-4202-90B9-C960C71BCE57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96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856A36-38DD-49D6-B751-58F031DEF13B}"/>
              </a:ext>
            </a:extLst>
          </p:cNvPr>
          <p:cNvGrpSpPr/>
          <p:nvPr/>
        </p:nvGrpSpPr>
        <p:grpSpPr>
          <a:xfrm>
            <a:off x="6473675" y="1854630"/>
            <a:ext cx="4797121" cy="4182883"/>
            <a:chOff x="3613453" y="1337558"/>
            <a:chExt cx="4797121" cy="4182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D7A0D6-B408-4838-9FAF-6DDA437D636E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85A39814-B79F-4DE6-BDDA-73F1ED9E1D9B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539ECA-4735-43D0-8CC0-C0C1B918C4D8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C2CDE2-CCC3-405E-BE51-0938C076CEE8}"/>
              </a:ext>
            </a:extLst>
          </p:cNvPr>
          <p:cNvGrpSpPr/>
          <p:nvPr/>
        </p:nvGrpSpPr>
        <p:grpSpPr>
          <a:xfrm>
            <a:off x="9888141" y="955322"/>
            <a:ext cx="1382655" cy="1205616"/>
            <a:chOff x="3613453" y="1337558"/>
            <a:chExt cx="4797121" cy="41828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11D152-03C9-4077-A7E8-EEC9D6B72C32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B3F9E049-9FD6-4895-9271-CB517E4FDD75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44FD59-BCEE-4F93-B633-15C338B1340A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E16BD1-E925-4BD5-B7D6-FEDD65A3E10C}"/>
              </a:ext>
            </a:extLst>
          </p:cNvPr>
          <p:cNvGrpSpPr/>
          <p:nvPr/>
        </p:nvGrpSpPr>
        <p:grpSpPr>
          <a:xfrm>
            <a:off x="7221341" y="955322"/>
            <a:ext cx="1382655" cy="1205616"/>
            <a:chOff x="3613453" y="1337558"/>
            <a:chExt cx="4797121" cy="41828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46AFE9-F454-4622-9424-C2470EAC5E1A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E2B5812-C59B-4A56-B87A-A272C813D8A0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967F81-CADC-47E9-9CCC-2930EBF3C665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0FBA72-710E-42D1-B4FF-C6E63E5AAA5B}"/>
              </a:ext>
            </a:extLst>
          </p:cNvPr>
          <p:cNvSpPr txBox="1"/>
          <p:nvPr/>
        </p:nvSpPr>
        <p:spPr>
          <a:xfrm>
            <a:off x="6171989" y="599782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7,-7,-7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3E7B6-67E9-4FF4-8D7F-830F079E4681}"/>
              </a:ext>
            </a:extLst>
          </p:cNvPr>
          <p:cNvSpPr txBox="1"/>
          <p:nvPr/>
        </p:nvSpPr>
        <p:spPr>
          <a:xfrm>
            <a:off x="10189127" y="59581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7,7,-7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51421-7676-448D-9FB2-9C7D6CBBA89E}"/>
              </a:ext>
            </a:extLst>
          </p:cNvPr>
          <p:cNvSpPr txBox="1"/>
          <p:nvPr/>
        </p:nvSpPr>
        <p:spPr>
          <a:xfrm>
            <a:off x="6701305" y="471346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-7,-7,-7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31700-BA9A-4622-9179-FE9BB95AA586}"/>
              </a:ext>
            </a:extLst>
          </p:cNvPr>
          <p:cNvSpPr txBox="1"/>
          <p:nvPr/>
        </p:nvSpPr>
        <p:spPr>
          <a:xfrm>
            <a:off x="11284966" y="479963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-7,7,-7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80D25-1111-43CF-B886-D9C41F5B6454}"/>
              </a:ext>
            </a:extLst>
          </p:cNvPr>
          <p:cNvSpPr txBox="1"/>
          <p:nvPr/>
        </p:nvSpPr>
        <p:spPr>
          <a:xfrm>
            <a:off x="5811153" y="27280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7,-7,7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560AD9-74B9-4A65-A6E4-BB5DF3FAC37D}"/>
              </a:ext>
            </a:extLst>
          </p:cNvPr>
          <p:cNvSpPr txBox="1"/>
          <p:nvPr/>
        </p:nvSpPr>
        <p:spPr>
          <a:xfrm>
            <a:off x="10189127" y="277573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7,7,7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D6371-7119-49B0-999D-4F0A54A69C6F}"/>
              </a:ext>
            </a:extLst>
          </p:cNvPr>
          <p:cNvSpPr txBox="1"/>
          <p:nvPr/>
        </p:nvSpPr>
        <p:spPr>
          <a:xfrm>
            <a:off x="6436278" y="188169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-4,-7,7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CA6CA6-C8D4-4057-A229-589DC016780B}"/>
              </a:ext>
            </a:extLst>
          </p:cNvPr>
          <p:cNvSpPr txBox="1"/>
          <p:nvPr/>
        </p:nvSpPr>
        <p:spPr>
          <a:xfrm>
            <a:off x="8283060" y="200502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-4,-4,7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59CD6-D9DB-4973-828E-E4F30C9E9B25}"/>
              </a:ext>
            </a:extLst>
          </p:cNvPr>
          <p:cNvSpPr txBox="1"/>
          <p:nvPr/>
        </p:nvSpPr>
        <p:spPr>
          <a:xfrm>
            <a:off x="8613786" y="15381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-7,-4,7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44310-A4C0-43BB-BB4D-28462CBFEB51}"/>
              </a:ext>
            </a:extLst>
          </p:cNvPr>
          <p:cNvSpPr txBox="1"/>
          <p:nvPr/>
        </p:nvSpPr>
        <p:spPr>
          <a:xfrm>
            <a:off x="6442532" y="101514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-4,-7,10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C5336-A242-4F3A-A6DA-037DFCBAD76E}"/>
              </a:ext>
            </a:extLst>
          </p:cNvPr>
          <p:cNvSpPr txBox="1"/>
          <p:nvPr/>
        </p:nvSpPr>
        <p:spPr>
          <a:xfrm>
            <a:off x="7567993" y="12434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-4,-4,10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52047-8678-4B42-B77F-8753FF41EBF1}"/>
              </a:ext>
            </a:extLst>
          </p:cNvPr>
          <p:cNvSpPr txBox="1"/>
          <p:nvPr/>
        </p:nvSpPr>
        <p:spPr>
          <a:xfrm>
            <a:off x="7214729" y="61604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-7,-7,10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758026-E193-4669-AAC4-660EFB84BA0B}"/>
              </a:ext>
            </a:extLst>
          </p:cNvPr>
          <p:cNvSpPr txBox="1"/>
          <p:nvPr/>
        </p:nvSpPr>
        <p:spPr>
          <a:xfrm>
            <a:off x="8203777" y="61604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-7,-4,10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F93DFE-48FB-4980-8347-5B45B9363025}"/>
              </a:ext>
            </a:extLst>
          </p:cNvPr>
          <p:cNvSpPr txBox="1"/>
          <p:nvPr/>
        </p:nvSpPr>
        <p:spPr>
          <a:xfrm>
            <a:off x="9619930" y="208423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-4,4,7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FA4E13-CB6D-4B30-8B8A-7DEDE712B55F}"/>
              </a:ext>
            </a:extLst>
          </p:cNvPr>
          <p:cNvSpPr txBox="1"/>
          <p:nvPr/>
        </p:nvSpPr>
        <p:spPr>
          <a:xfrm>
            <a:off x="10845251" y="209841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-4,7,7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ABB938-7160-43BB-AE14-020971EF6F17}"/>
              </a:ext>
            </a:extLst>
          </p:cNvPr>
          <p:cNvSpPr txBox="1"/>
          <p:nvPr/>
        </p:nvSpPr>
        <p:spPr>
          <a:xfrm>
            <a:off x="10135651" y="15550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-7,4,7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3DE1A1-8707-4D43-8AC6-FD036F96EE8A}"/>
              </a:ext>
            </a:extLst>
          </p:cNvPr>
          <p:cNvSpPr txBox="1"/>
          <p:nvPr/>
        </p:nvSpPr>
        <p:spPr>
          <a:xfrm>
            <a:off x="9209771" y="103080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-4,4,10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002F1C-17EB-4C82-991A-7A9C42C790E0}"/>
              </a:ext>
            </a:extLst>
          </p:cNvPr>
          <p:cNvSpPr txBox="1"/>
          <p:nvPr/>
        </p:nvSpPr>
        <p:spPr>
          <a:xfrm>
            <a:off x="10307237" y="121205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-4,7,10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D9DEF3-692B-4D85-8D7D-26E2C019359C}"/>
              </a:ext>
            </a:extLst>
          </p:cNvPr>
          <p:cNvSpPr txBox="1"/>
          <p:nvPr/>
        </p:nvSpPr>
        <p:spPr>
          <a:xfrm>
            <a:off x="9827452" y="61674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-7,4,10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4B5EA0-CE77-499C-929C-BF0218778E3E}"/>
              </a:ext>
            </a:extLst>
          </p:cNvPr>
          <p:cNvSpPr txBox="1"/>
          <p:nvPr/>
        </p:nvSpPr>
        <p:spPr>
          <a:xfrm>
            <a:off x="11213441" y="65573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-7,7,10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98C3D2-B16E-4CE0-9E70-D226F17D32E7}"/>
              </a:ext>
            </a:extLst>
          </p:cNvPr>
          <p:cNvGrpSpPr/>
          <p:nvPr/>
        </p:nvGrpSpPr>
        <p:grpSpPr>
          <a:xfrm>
            <a:off x="7848673" y="3662797"/>
            <a:ext cx="1382655" cy="1205616"/>
            <a:chOff x="3613453" y="1337558"/>
            <a:chExt cx="4797121" cy="418288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9AD04E-4DC1-4256-B1B3-F8C0004FE79D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E6A942E4-3D66-4DC9-B514-B1EEFD6A1629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34046-E10A-4603-9F4E-7BDAE8D1C8C2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44C184-7D69-4D79-B9D7-E36B9FA8D64E}"/>
              </a:ext>
            </a:extLst>
          </p:cNvPr>
          <p:cNvSpPr txBox="1"/>
          <p:nvPr/>
        </p:nvSpPr>
        <p:spPr>
          <a:xfrm>
            <a:off x="7557845" y="472942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9,-2,-2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6D53F0-C568-491F-8F97-66291F6501D3}"/>
              </a:ext>
            </a:extLst>
          </p:cNvPr>
          <p:cNvSpPr txBox="1"/>
          <p:nvPr/>
        </p:nvSpPr>
        <p:spPr>
          <a:xfrm>
            <a:off x="8943080" y="471346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9,2,-2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82FBC1-EEC1-4A43-80F9-0DB269B9ADA6}"/>
              </a:ext>
            </a:extLst>
          </p:cNvPr>
          <p:cNvSpPr txBox="1"/>
          <p:nvPr/>
        </p:nvSpPr>
        <p:spPr>
          <a:xfrm>
            <a:off x="8077597" y="427488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7,-2,-2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5071E2-2ACF-45CE-87E1-BEB30D67C49C}"/>
              </a:ext>
            </a:extLst>
          </p:cNvPr>
          <p:cNvSpPr txBox="1"/>
          <p:nvPr/>
        </p:nvSpPr>
        <p:spPr>
          <a:xfrm>
            <a:off x="9241448" y="429120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7,2,-2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A67AE8-D29D-426F-B63A-7296B057DB7E}"/>
              </a:ext>
            </a:extLst>
          </p:cNvPr>
          <p:cNvSpPr txBox="1"/>
          <p:nvPr/>
        </p:nvSpPr>
        <p:spPr>
          <a:xfrm>
            <a:off x="7242423" y="371865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9,-2,2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BDA2F7-F7E3-4ABB-8B1C-3C8680F9CA85}"/>
              </a:ext>
            </a:extLst>
          </p:cNvPr>
          <p:cNvSpPr txBox="1"/>
          <p:nvPr/>
        </p:nvSpPr>
        <p:spPr>
          <a:xfrm>
            <a:off x="8353592" y="38917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9,2,2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AD77BD-B4E0-4813-A2C1-BD41586E1199}"/>
              </a:ext>
            </a:extLst>
          </p:cNvPr>
          <p:cNvSpPr txBox="1"/>
          <p:nvPr/>
        </p:nvSpPr>
        <p:spPr>
          <a:xfrm>
            <a:off x="7942045" y="331991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7,-2,2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D034FA-B018-4F15-9778-7628AEC1C2F6}"/>
              </a:ext>
            </a:extLst>
          </p:cNvPr>
          <p:cNvSpPr txBox="1"/>
          <p:nvPr/>
        </p:nvSpPr>
        <p:spPr>
          <a:xfrm>
            <a:off x="9087204" y="330359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7,2,2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071000-08B8-494B-9192-D54AC23BD9FE}"/>
              </a:ext>
            </a:extLst>
          </p:cNvPr>
          <p:cNvGrpSpPr/>
          <p:nvPr/>
        </p:nvGrpSpPr>
        <p:grpSpPr>
          <a:xfrm>
            <a:off x="445483" y="2068704"/>
            <a:ext cx="4797121" cy="4182883"/>
            <a:chOff x="3613453" y="1337558"/>
            <a:chExt cx="4797121" cy="418288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28A7E-572B-4A4B-8A8F-22B9068BAC0B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A877D609-7DEC-4AF3-9EA3-1D841BB7C540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ED4E8B-AF4A-4530-9D35-276FDC6CB9A1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13C8AA-34D6-4D42-9491-35CDD16736C4}"/>
              </a:ext>
            </a:extLst>
          </p:cNvPr>
          <p:cNvGrpSpPr/>
          <p:nvPr/>
        </p:nvGrpSpPr>
        <p:grpSpPr>
          <a:xfrm>
            <a:off x="3859949" y="1169396"/>
            <a:ext cx="1382655" cy="1205616"/>
            <a:chOff x="3613453" y="1337558"/>
            <a:chExt cx="4797121" cy="418288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A616E8C-0B92-41C6-A4EB-337BE6E0B326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A0A887D0-D1DC-45EA-9BDB-BCF5668360EE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72AAB1-72C6-441C-9FB1-1C080865D1DB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18283F-94DB-4B1D-AA01-51F3447F64D2}"/>
              </a:ext>
            </a:extLst>
          </p:cNvPr>
          <p:cNvGrpSpPr/>
          <p:nvPr/>
        </p:nvGrpSpPr>
        <p:grpSpPr>
          <a:xfrm>
            <a:off x="1193149" y="1159771"/>
            <a:ext cx="1382655" cy="1205616"/>
            <a:chOff x="3613453" y="1337558"/>
            <a:chExt cx="4797121" cy="41828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27A7B88-025C-4898-8978-BB91BE64564F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7365C41-BA03-495A-9C29-77B9F801F083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B892EC7-3FDB-4626-8EE2-2D6091BB8DCD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D36D463-D055-4D1E-BD24-232B2E05B93B}"/>
              </a:ext>
            </a:extLst>
          </p:cNvPr>
          <p:cNvSpPr txBox="1"/>
          <p:nvPr/>
        </p:nvSpPr>
        <p:spPr>
          <a:xfrm>
            <a:off x="143797" y="6211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CE6DDC-15C1-464A-B326-21D49766BF6B}"/>
              </a:ext>
            </a:extLst>
          </p:cNvPr>
          <p:cNvSpPr txBox="1"/>
          <p:nvPr/>
        </p:nvSpPr>
        <p:spPr>
          <a:xfrm>
            <a:off x="4160935" y="6172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F9E13-825A-4230-9714-016F7E640645}"/>
              </a:ext>
            </a:extLst>
          </p:cNvPr>
          <p:cNvSpPr txBox="1"/>
          <p:nvPr/>
        </p:nvSpPr>
        <p:spPr>
          <a:xfrm>
            <a:off x="1188069" y="4915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C9EB5-3571-49DF-BDA7-D2B25BFD2208}"/>
              </a:ext>
            </a:extLst>
          </p:cNvPr>
          <p:cNvSpPr txBox="1"/>
          <p:nvPr/>
        </p:nvSpPr>
        <p:spPr>
          <a:xfrm>
            <a:off x="5256774" y="5013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2D2C4F-49D5-466A-8058-03850D7D09BA}"/>
              </a:ext>
            </a:extLst>
          </p:cNvPr>
          <p:cNvSpPr txBox="1"/>
          <p:nvPr/>
        </p:nvSpPr>
        <p:spPr>
          <a:xfrm>
            <a:off x="97702" y="2889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841EB2-8CA9-49D2-96E6-4FC074F63F87}"/>
              </a:ext>
            </a:extLst>
          </p:cNvPr>
          <p:cNvSpPr txBox="1"/>
          <p:nvPr/>
        </p:nvSpPr>
        <p:spPr>
          <a:xfrm>
            <a:off x="4160935" y="2989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EB77F2-A304-4010-88E1-09EC2FE2B5D9}"/>
              </a:ext>
            </a:extLst>
          </p:cNvPr>
          <p:cNvSpPr txBox="1"/>
          <p:nvPr/>
        </p:nvSpPr>
        <p:spPr>
          <a:xfrm>
            <a:off x="857343" y="2142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3E5738-4F52-4B0B-9499-AED23A427E4D}"/>
              </a:ext>
            </a:extLst>
          </p:cNvPr>
          <p:cNvSpPr txBox="1"/>
          <p:nvPr/>
        </p:nvSpPr>
        <p:spPr>
          <a:xfrm>
            <a:off x="2254868" y="2219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7C80DE-0A29-49BA-AD26-9FBE2F0BACB2}"/>
              </a:ext>
            </a:extLst>
          </p:cNvPr>
          <p:cNvSpPr txBox="1"/>
          <p:nvPr/>
        </p:nvSpPr>
        <p:spPr>
          <a:xfrm>
            <a:off x="2585594" y="1752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76226A-E6F3-4A9C-902A-20F826C66874}"/>
              </a:ext>
            </a:extLst>
          </p:cNvPr>
          <p:cNvSpPr txBox="1"/>
          <p:nvPr/>
        </p:nvSpPr>
        <p:spPr>
          <a:xfrm>
            <a:off x="872563" y="1238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A9E181-97CC-4BA0-AE66-E62094E7C5CC}"/>
              </a:ext>
            </a:extLst>
          </p:cNvPr>
          <p:cNvSpPr txBox="1"/>
          <p:nvPr/>
        </p:nvSpPr>
        <p:spPr>
          <a:xfrm>
            <a:off x="1845627" y="1449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42F893-85E2-41D7-A69C-CC7558F3B3DE}"/>
              </a:ext>
            </a:extLst>
          </p:cNvPr>
          <p:cNvSpPr txBox="1"/>
          <p:nvPr/>
        </p:nvSpPr>
        <p:spPr>
          <a:xfrm>
            <a:off x="1186537" y="830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314218-5C8E-4E68-A602-5DCA3A4DE339}"/>
              </a:ext>
            </a:extLst>
          </p:cNvPr>
          <p:cNvSpPr txBox="1"/>
          <p:nvPr/>
        </p:nvSpPr>
        <p:spPr>
          <a:xfrm>
            <a:off x="2435448" y="87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54E6A1-F021-4113-89F1-DD049557684E}"/>
              </a:ext>
            </a:extLst>
          </p:cNvPr>
          <p:cNvSpPr txBox="1"/>
          <p:nvPr/>
        </p:nvSpPr>
        <p:spPr>
          <a:xfrm>
            <a:off x="3591738" y="22983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6900BB-9536-4D02-A95D-6BA3CEBDBD7A}"/>
              </a:ext>
            </a:extLst>
          </p:cNvPr>
          <p:cNvSpPr txBox="1"/>
          <p:nvPr/>
        </p:nvSpPr>
        <p:spPr>
          <a:xfrm>
            <a:off x="4817059" y="2312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0B23D5-C744-47E8-A2AF-D65FD72FE15A}"/>
              </a:ext>
            </a:extLst>
          </p:cNvPr>
          <p:cNvSpPr txBox="1"/>
          <p:nvPr/>
        </p:nvSpPr>
        <p:spPr>
          <a:xfrm>
            <a:off x="4102426" y="1744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AEB7F6-2F70-4632-84B5-899DFE759138}"/>
              </a:ext>
            </a:extLst>
          </p:cNvPr>
          <p:cNvSpPr txBox="1"/>
          <p:nvPr/>
        </p:nvSpPr>
        <p:spPr>
          <a:xfrm>
            <a:off x="3441245" y="1244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1B103E-0532-4B32-8CE3-32F79FE7AC57}"/>
              </a:ext>
            </a:extLst>
          </p:cNvPr>
          <p:cNvSpPr txBox="1"/>
          <p:nvPr/>
        </p:nvSpPr>
        <p:spPr>
          <a:xfrm>
            <a:off x="4492417" y="14427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B942E3-8BD0-46C4-A605-E6994B5763D8}"/>
              </a:ext>
            </a:extLst>
          </p:cNvPr>
          <p:cNvSpPr txBox="1"/>
          <p:nvPr/>
        </p:nvSpPr>
        <p:spPr>
          <a:xfrm>
            <a:off x="3951583" y="718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3AF058-D57F-4E20-AF8A-4679F6A74058}"/>
              </a:ext>
            </a:extLst>
          </p:cNvPr>
          <p:cNvSpPr txBox="1"/>
          <p:nvPr/>
        </p:nvSpPr>
        <p:spPr>
          <a:xfrm>
            <a:off x="5185249" y="869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4A7C245-A502-4F93-9BF7-6B675FCFE4B3}"/>
              </a:ext>
            </a:extLst>
          </p:cNvPr>
          <p:cNvGrpSpPr/>
          <p:nvPr/>
        </p:nvGrpSpPr>
        <p:grpSpPr>
          <a:xfrm>
            <a:off x="1820481" y="3876871"/>
            <a:ext cx="1382655" cy="1205616"/>
            <a:chOff x="3613453" y="1337558"/>
            <a:chExt cx="4797121" cy="418288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7FB898D-ACC0-4ACE-8887-B20EE987D948}"/>
                </a:ext>
              </a:extLst>
            </p:cNvPr>
            <p:cNvSpPr/>
            <p:nvPr/>
          </p:nvSpPr>
          <p:spPr>
            <a:xfrm>
              <a:off x="4657725" y="1337558"/>
              <a:ext cx="3752849" cy="3129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F8C7C21B-699F-43E5-89AB-1C78CB6F2A66}"/>
                </a:ext>
              </a:extLst>
            </p:cNvPr>
            <p:cNvSpPr/>
            <p:nvPr/>
          </p:nvSpPr>
          <p:spPr>
            <a:xfrm>
              <a:off x="3613453" y="1337558"/>
              <a:ext cx="4797121" cy="418288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E952CAA-2DB9-4AFF-9D72-5769799E3D14}"/>
                </a:ext>
              </a:extLst>
            </p:cNvPr>
            <p:cNvCxnSpPr/>
            <p:nvPr/>
          </p:nvCxnSpPr>
          <p:spPr>
            <a:xfrm flipH="1">
              <a:off x="3613453" y="4467225"/>
              <a:ext cx="1044272" cy="1053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3B5DF8A-2CAA-4FB5-89CA-21298A36BD17}"/>
              </a:ext>
            </a:extLst>
          </p:cNvPr>
          <p:cNvSpPr txBox="1"/>
          <p:nvPr/>
        </p:nvSpPr>
        <p:spPr>
          <a:xfrm>
            <a:off x="1702763" y="5029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20A2B1-40A8-4F94-B0EA-832C262DCA56}"/>
              </a:ext>
            </a:extLst>
          </p:cNvPr>
          <p:cNvSpPr txBox="1"/>
          <p:nvPr/>
        </p:nvSpPr>
        <p:spPr>
          <a:xfrm>
            <a:off x="2914888" y="4927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32697D-C747-4028-AE9E-CC92ADC334A6}"/>
              </a:ext>
            </a:extLst>
          </p:cNvPr>
          <p:cNvSpPr txBox="1"/>
          <p:nvPr/>
        </p:nvSpPr>
        <p:spPr>
          <a:xfrm>
            <a:off x="2085598" y="4488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C4FC43-38C9-46CE-A113-E449983BBF77}"/>
              </a:ext>
            </a:extLst>
          </p:cNvPr>
          <p:cNvSpPr txBox="1"/>
          <p:nvPr/>
        </p:nvSpPr>
        <p:spPr>
          <a:xfrm>
            <a:off x="3213256" y="4505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01A1DF-E539-47C4-8E76-449F335616EB}"/>
              </a:ext>
            </a:extLst>
          </p:cNvPr>
          <p:cNvSpPr txBox="1"/>
          <p:nvPr/>
        </p:nvSpPr>
        <p:spPr>
          <a:xfrm>
            <a:off x="1460698" y="39436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73EE3F-9464-4242-AFCB-AA75D68A9637}"/>
              </a:ext>
            </a:extLst>
          </p:cNvPr>
          <p:cNvSpPr txBox="1"/>
          <p:nvPr/>
        </p:nvSpPr>
        <p:spPr>
          <a:xfrm>
            <a:off x="2527085" y="4098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4E1CB4-2539-4063-AB46-A203F82E2ABE}"/>
              </a:ext>
            </a:extLst>
          </p:cNvPr>
          <p:cNvSpPr txBox="1"/>
          <p:nvPr/>
        </p:nvSpPr>
        <p:spPr>
          <a:xfrm>
            <a:off x="1913853" y="3533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2419C8-18B9-4970-B0EC-C080DA094622}"/>
              </a:ext>
            </a:extLst>
          </p:cNvPr>
          <p:cNvSpPr txBox="1"/>
          <p:nvPr/>
        </p:nvSpPr>
        <p:spPr>
          <a:xfrm>
            <a:off x="3059012" y="3517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1E8AE5-7FB7-4627-9999-BBEECC37D3D7}"/>
              </a:ext>
            </a:extLst>
          </p:cNvPr>
          <p:cNvSpPr txBox="1"/>
          <p:nvPr/>
        </p:nvSpPr>
        <p:spPr>
          <a:xfrm>
            <a:off x="1149941" y="1812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34A26F-3157-4874-B337-F7FD1AEA2F0F}"/>
              </a:ext>
            </a:extLst>
          </p:cNvPr>
          <p:cNvSpPr txBox="1"/>
          <p:nvPr/>
        </p:nvSpPr>
        <p:spPr>
          <a:xfrm>
            <a:off x="5218505" y="1846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6D2756-9B57-47D2-800B-3B0DF0C7F312}"/>
              </a:ext>
            </a:extLst>
          </p:cNvPr>
          <p:cNvSpPr txBox="1"/>
          <p:nvPr/>
        </p:nvSpPr>
        <p:spPr>
          <a:xfrm>
            <a:off x="7403348" y="154048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-7,-7,7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19C6-00FD-4A4D-984F-86B55905E995}"/>
              </a:ext>
            </a:extLst>
          </p:cNvPr>
          <p:cNvSpPr txBox="1"/>
          <p:nvPr/>
        </p:nvSpPr>
        <p:spPr>
          <a:xfrm>
            <a:off x="11234375" y="154850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-7,7,7</a:t>
            </a:r>
          </a:p>
        </p:txBody>
      </p:sp>
    </p:spTree>
    <p:extLst>
      <p:ext uri="{BB962C8B-B14F-4D97-AF65-F5344CB8AC3E}">
        <p14:creationId xmlns:p14="http://schemas.microsoft.com/office/powerpoint/2010/main" val="257563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ปรัษฐา วีระพงษ์</dc:creator>
  <cp:lastModifiedBy>ปรัษฐา วีระพงษ์</cp:lastModifiedBy>
  <cp:revision>17</cp:revision>
  <dcterms:created xsi:type="dcterms:W3CDTF">2020-04-20T15:22:31Z</dcterms:created>
  <dcterms:modified xsi:type="dcterms:W3CDTF">2020-04-20T17:00:34Z</dcterms:modified>
</cp:coreProperties>
</file>