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7" r:id="rId2"/>
    <p:sldId id="25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7315200" cy="6035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01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1" autoAdjust="0"/>
    <p:restoredTop sz="94660"/>
  </p:normalViewPr>
  <p:slideViewPr>
    <p:cSldViewPr snapToGrid="0">
      <p:cViewPr>
        <p:scale>
          <a:sx n="100" d="100"/>
          <a:sy n="100" d="100"/>
        </p:scale>
        <p:origin x="1650" y="192"/>
      </p:cViewPr>
      <p:guideLst>
        <p:guide orient="horz" pos="1901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987783"/>
            <a:ext cx="6217920" cy="2101309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70127"/>
            <a:ext cx="5486400" cy="145722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3960-622B-4CF8-BE51-2F384A6A33D1}" type="datetimeFigureOut">
              <a:rPr lang="en-US" smtClean="0"/>
              <a:t>04/02/2021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B301-EB2A-410E-A52D-C4C88BAB7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3960-622B-4CF8-BE51-2F384A6A33D1}" type="datetimeFigureOut">
              <a:rPr lang="en-US" smtClean="0"/>
              <a:t>04/02/2021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B301-EB2A-410E-A52D-C4C88BAB7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21344"/>
            <a:ext cx="1577340" cy="51149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21344"/>
            <a:ext cx="4640580" cy="51149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3960-622B-4CF8-BE51-2F384A6A33D1}" type="datetimeFigureOut">
              <a:rPr lang="en-US" smtClean="0"/>
              <a:t>04/02/2021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B301-EB2A-410E-A52D-C4C88BAB7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8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3960-622B-4CF8-BE51-2F384A6A33D1}" type="datetimeFigureOut">
              <a:rPr lang="en-US" smtClean="0"/>
              <a:t>04/02/2021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B301-EB2A-410E-A52D-C4C88BAB7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4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504729"/>
            <a:ext cx="6309360" cy="251067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039154"/>
            <a:ext cx="6309360" cy="1320303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3960-622B-4CF8-BE51-2F384A6A33D1}" type="datetimeFigureOut">
              <a:rPr lang="en-US" smtClean="0"/>
              <a:t>04/02/2021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B301-EB2A-410E-A52D-C4C88BAB7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4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6719"/>
            <a:ext cx="3108960" cy="3829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606719"/>
            <a:ext cx="3108960" cy="3829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3960-622B-4CF8-BE51-2F384A6A33D1}" type="datetimeFigureOut">
              <a:rPr lang="en-US" smtClean="0"/>
              <a:t>04/02/2021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B301-EB2A-410E-A52D-C4C88BAB7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2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21345"/>
            <a:ext cx="6309360" cy="1166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479579"/>
            <a:ext cx="3094672" cy="72511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204698"/>
            <a:ext cx="3094672" cy="3242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479579"/>
            <a:ext cx="3109913" cy="72511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204698"/>
            <a:ext cx="3109913" cy="3242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3960-622B-4CF8-BE51-2F384A6A33D1}" type="datetimeFigureOut">
              <a:rPr lang="en-US" smtClean="0"/>
              <a:t>04/02/2021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B301-EB2A-410E-A52D-C4C88BAB7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6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3960-622B-4CF8-BE51-2F384A6A33D1}" type="datetimeFigureOut">
              <a:rPr lang="en-US" smtClean="0"/>
              <a:t>04/02/2021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B301-EB2A-410E-A52D-C4C88BAB7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8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3960-622B-4CF8-BE51-2F384A6A33D1}" type="datetimeFigureOut">
              <a:rPr lang="en-US" smtClean="0"/>
              <a:t>04/02/2021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B301-EB2A-410E-A52D-C4C88BAB7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3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02378"/>
            <a:ext cx="2359342" cy="1408324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869027"/>
            <a:ext cx="3703320" cy="4289241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810703"/>
            <a:ext cx="2359342" cy="335455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3960-622B-4CF8-BE51-2F384A6A33D1}" type="datetimeFigureOut">
              <a:rPr lang="en-US" smtClean="0"/>
              <a:t>04/02/2021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B301-EB2A-410E-A52D-C4C88BAB7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9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02378"/>
            <a:ext cx="2359342" cy="1408324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869027"/>
            <a:ext cx="3703320" cy="4289241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810703"/>
            <a:ext cx="2359342" cy="335455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3960-622B-4CF8-BE51-2F384A6A33D1}" type="datetimeFigureOut">
              <a:rPr lang="en-US" smtClean="0"/>
              <a:t>04/02/2021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B301-EB2A-410E-A52D-C4C88BAB7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21345"/>
            <a:ext cx="6309360" cy="1166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606719"/>
            <a:ext cx="6309360" cy="382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594178"/>
            <a:ext cx="1645920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D3960-622B-4CF8-BE51-2F384A6A33D1}" type="datetimeFigureOut">
              <a:rPr lang="en-US" smtClean="0"/>
              <a:t>04/02/2021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594178"/>
            <a:ext cx="2468880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594178"/>
            <a:ext cx="1645920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B301-EB2A-410E-A52D-C4C88BAB7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5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37125" y="1442402"/>
            <a:ext cx="6344700" cy="2194560"/>
          </a:xfrm>
          <a:prstGeom prst="rect">
            <a:avLst/>
          </a:prstGeom>
        </p:spPr>
        <p:txBody>
          <a:bodyPr vert="horz" lIns="80010" tIns="40005" rIns="80010" bIns="40005" rtlCol="0" anchor="b">
            <a:no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200000"/>
              </a:lnSpc>
            </a:pPr>
            <a:r>
              <a:rPr lang="en-US" sz="4725" dirty="0">
                <a:solidFill>
                  <a:srgbClr val="000000"/>
                </a:solidFill>
                <a:latin typeface="Century Schoolbook" panose="02040604050505020304"/>
              </a:rPr>
              <a:t>Section 3:</a:t>
            </a:r>
            <a:endParaRPr lang="en-US" sz="4725" dirty="0">
              <a:solidFill>
                <a:srgbClr val="000000"/>
              </a:solidFill>
              <a:latin typeface="Century Schoolbook" panose="02040604050505020304"/>
            </a:endParaRPr>
          </a:p>
          <a:p>
            <a:pPr lvl="0">
              <a:lnSpc>
                <a:spcPct val="100000"/>
              </a:lnSpc>
            </a:pPr>
            <a:r>
              <a:rPr lang="en-US" sz="3850" dirty="0">
                <a:solidFill>
                  <a:srgbClr val="000000"/>
                </a:solidFill>
                <a:latin typeface="Century Schoolbook" panose="02040604050505020304"/>
              </a:rPr>
              <a:t>Comparison with </a:t>
            </a:r>
          </a:p>
          <a:p>
            <a:pPr lvl="0">
              <a:lnSpc>
                <a:spcPct val="100000"/>
              </a:lnSpc>
            </a:pPr>
            <a:r>
              <a:rPr lang="en-US" sz="3850" dirty="0">
                <a:solidFill>
                  <a:srgbClr val="000000"/>
                </a:solidFill>
                <a:latin typeface="Century Schoolbook" panose="02040604050505020304"/>
              </a:rPr>
              <a:t>Current Method</a:t>
            </a:r>
            <a:endParaRPr lang="en-US" sz="3150" spc="-44" dirty="0">
              <a:solidFill>
                <a:srgbClr val="000000"/>
              </a:solidFill>
              <a:latin typeface="Century Schoolbook" panose="020406040505050203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00777" y="-182563"/>
            <a:ext cx="657225" cy="6400800"/>
          </a:xfrm>
          <a:prstGeom prst="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/>
          </a:p>
        </p:txBody>
      </p:sp>
    </p:spTree>
    <p:extLst>
      <p:ext uri="{BB962C8B-B14F-4D97-AF65-F5344CB8AC3E}">
        <p14:creationId xmlns:p14="http://schemas.microsoft.com/office/powerpoint/2010/main" val="42678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7315194" cy="54863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62700" y="2206725"/>
            <a:ext cx="542925" cy="343544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19658" y="5727898"/>
            <a:ext cx="23955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DAH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2020q3</a:t>
            </a: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9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7315194" cy="54863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05100" y="2571749"/>
            <a:ext cx="542925" cy="3035397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78793" y="5661223"/>
            <a:ext cx="23955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NSH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2018q4</a:t>
            </a: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67200" y="2800349"/>
            <a:ext cx="542925" cy="2806799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14712" y="5654773"/>
            <a:ext cx="22479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dropped 50% in 2019q3</a:t>
            </a:r>
          </a:p>
        </p:txBody>
      </p:sp>
    </p:spTree>
    <p:extLst>
      <p:ext uri="{BB962C8B-B14F-4D97-AF65-F5344CB8AC3E}">
        <p14:creationId xmlns:p14="http://schemas.microsoft.com/office/powerpoint/2010/main" val="256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3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67200" y="2266949"/>
            <a:ext cx="542925" cy="3340199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40893" y="5664298"/>
            <a:ext cx="23955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FTM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in 2019q3</a:t>
            </a:r>
          </a:p>
        </p:txBody>
      </p:sp>
    </p:spTree>
    <p:extLst>
      <p:ext uri="{BB962C8B-B14F-4D97-AF65-F5344CB8AC3E}">
        <p14:creationId xmlns:p14="http://schemas.microsoft.com/office/powerpoint/2010/main" val="5182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315198" cy="54863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38825" y="2114551"/>
            <a:ext cx="542925" cy="346079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98218" y="5645248"/>
            <a:ext cx="23955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TNI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75%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2020q2</a:t>
            </a: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63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315198" cy="5486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24475" y="1603424"/>
            <a:ext cx="542925" cy="3962399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98168" y="5635723"/>
            <a:ext cx="23955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70%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2020q1</a:t>
            </a: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315197" cy="5486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67400" y="1673324"/>
            <a:ext cx="542925" cy="3962399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19660" y="5699323"/>
            <a:ext cx="23955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V21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75%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2020q2</a:t>
            </a: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1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315197" cy="54863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10125" y="1371600"/>
            <a:ext cx="542925" cy="421005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00485" y="5651698"/>
            <a:ext cx="23955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TTB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75%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2019q4</a:t>
            </a: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3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315196" cy="54863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05425" y="2133600"/>
            <a:ext cx="542925" cy="343544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86260" y="5642173"/>
            <a:ext cx="23955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50%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2020q1</a:t>
            </a: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315196" cy="54863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72025" y="2206725"/>
            <a:ext cx="542925" cy="343544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45718" y="5642173"/>
            <a:ext cx="23955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TKC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85%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2019q4</a:t>
            </a: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4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67</Words>
  <Application>Microsoft Office PowerPoint</Application>
  <PresentationFormat>Custom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Schoolbook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Hiep Dang Vo</dc:creator>
  <cp:lastModifiedBy>Hiep Dang Vo</cp:lastModifiedBy>
  <cp:revision>32</cp:revision>
  <dcterms:created xsi:type="dcterms:W3CDTF">2021-02-01T02:08:03Z</dcterms:created>
  <dcterms:modified xsi:type="dcterms:W3CDTF">2021-02-04T08:02:11Z</dcterms:modified>
</cp:coreProperties>
</file>