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Katselmointi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Katselmointi 1</a:t>
            </a:r>
          </a:p>
        </p:txBody>
      </p:sp>
      <p:sp>
        <p:nvSpPr>
          <p:cNvPr id="172" name="Kata Eho, Reetta Ketola, Heejeong Han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Kata Eho, Reetta Ketola, Heejeong Han</a:t>
            </a:r>
          </a:p>
          <a:p>
            <a:pPr/>
            <a:r>
              <a:t>22.2.2024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2754" y="534608"/>
            <a:ext cx="19378492" cy="12646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yömääräarvioint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Työmääräarviointi</a:t>
            </a:r>
          </a:p>
        </p:txBody>
      </p:sp>
      <p:sp>
        <p:nvSpPr>
          <p:cNvPr id="17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Projektinjohtaja (Kata Eho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Projektinjohtaja (Kata Eho)</a:t>
            </a:r>
          </a:p>
          <a:p>
            <a:pPr lvl="1"/>
            <a:r>
              <a:t>Projektin edistyminen</a:t>
            </a:r>
          </a:p>
          <a:p>
            <a:pPr/>
            <a:r>
              <a:t>Virtapiiri insinööri (Reetta Ketola)</a:t>
            </a:r>
          </a:p>
          <a:p>
            <a:pPr lvl="1"/>
            <a:r>
              <a:t>Virtapiirin suunnittelu, rakentaminen ja testaus</a:t>
            </a:r>
          </a:p>
          <a:p>
            <a:pPr/>
            <a:r>
              <a:t>Johtava ohjelmoija</a:t>
            </a:r>
          </a:p>
          <a:p>
            <a:pPr lvl="1"/>
            <a:r>
              <a:t>Arduino, palvelimen ja tietokannnan ohjelmointi</a:t>
            </a:r>
          </a:p>
          <a:p>
            <a:pPr lvl="1"/>
            <a:r>
              <a:t>Front-end suunnittelu</a:t>
            </a:r>
          </a:p>
        </p:txBody>
      </p:sp>
      <p:pic>
        <p:nvPicPr>
          <p:cNvPr id="17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51622" y="3972034"/>
            <a:ext cx="9869297" cy="3325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Nykyinen tilan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Nykyinen tilanne</a:t>
            </a:r>
          </a:p>
        </p:txBody>
      </p:sp>
      <p:sp>
        <p:nvSpPr>
          <p:cNvPr id="18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Aikataulu suunnitelt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Aikataulu suunniteltu</a:t>
            </a:r>
          </a:p>
          <a:p>
            <a:pPr/>
            <a:r>
              <a:t>Valoisuuden analogien piiri rakennettu - simulointi tehty</a:t>
            </a:r>
          </a:p>
          <a:p>
            <a:pPr/>
            <a:r>
              <a:t>Arduino koodien pohja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euraava työvai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Seuraava työvaihe</a:t>
            </a:r>
          </a:p>
        </p:txBody>
      </p:sp>
      <p:sp>
        <p:nvSpPr>
          <p:cNvPr id="18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Arduino LCD näytön kytkentämin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Arduino LCD näytön kytkentäminen</a:t>
            </a:r>
          </a:p>
          <a:p>
            <a:pPr/>
            <a:r>
              <a:t>Arduino koodaus</a:t>
            </a:r>
          </a:p>
          <a:p>
            <a:pPr/>
            <a:r>
              <a:t>Ilman kosteuden digitaalinen piirin rakentaminen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uutok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Muutokset</a:t>
            </a:r>
          </a:p>
        </p:txBody>
      </p:sp>
      <p:sp>
        <p:nvSpPr>
          <p:cNvPr id="19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Aikataul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Aikataulu</a:t>
            </a:r>
          </a:p>
          <a:p>
            <a:pPr lvl="1"/>
            <a:r>
              <a:t>Digitaalinen piirin aloitus 15.2 -&gt; 7.3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