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2" r:id="rId3"/>
    <p:sldId id="258" r:id="rId4"/>
    <p:sldId id="263" r:id="rId5"/>
    <p:sldId id="265" r:id="rId6"/>
    <p:sldId id="259" r:id="rId7"/>
    <p:sldId id="267" r:id="rId8"/>
    <p:sldId id="260" r:id="rId9"/>
    <p:sldId id="268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4A0E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0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63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18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45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0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248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024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19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50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3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4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8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1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6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164D30-88BB-48DE-B6A4-E99F929B5FDA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A5439A-3CC2-40F5-B5F9-E7EBECD980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37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FD19107-FAFF-DF9D-AEC1-96749123F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800" dirty="0" err="1"/>
              <a:t>UpGrade</a:t>
            </a:r>
            <a:br>
              <a:rPr lang="es-CL" sz="4800" dirty="0"/>
            </a:br>
            <a:r>
              <a:rPr lang="es-CL" sz="4800" dirty="0"/>
              <a:t>“Una aplicación para mejorar cómo jugador”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2217D-C1A4-AC8E-DD0F-3C0DD5A4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75253"/>
          </a:xfrm>
        </p:spPr>
        <p:txBody>
          <a:bodyPr/>
          <a:lstStyle/>
          <a:p>
            <a:r>
              <a:rPr lang="es-CL" dirty="0"/>
              <a:t>Por: Ignacio Veas</a:t>
            </a:r>
          </a:p>
          <a:p>
            <a:r>
              <a:rPr lang="es-CL" dirty="0"/>
              <a:t>Dispositivos móviles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CDBF-EBDE-F5AE-ED01-5D911CBC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733">
            <a:off x="6429315" y="131909"/>
            <a:ext cx="5274567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Ejecución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37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Objetivos finales</a:t>
            </a:r>
          </a:p>
        </p:txBody>
      </p:sp>
      <p:pic>
        <p:nvPicPr>
          <p:cNvPr id="7170" name="Picture 2" descr="MultiVersus próximamente - Epic Games Store">
            <a:extLst>
              <a:ext uri="{FF2B5EF4-FFF2-40B4-BE49-F238E27FC236}">
                <a16:creationId xmlns:a16="http://schemas.microsoft.com/office/drawing/2014/main" id="{E40EC736-8F41-00A2-3A6F-40B8C3A4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3" y="2700868"/>
            <a:ext cx="298026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vals of Aether en Steam">
            <a:extLst>
              <a:ext uri="{FF2B5EF4-FFF2-40B4-BE49-F238E27FC236}">
                <a16:creationId xmlns:a16="http://schemas.microsoft.com/office/drawing/2014/main" id="{2BAA1162-6B0C-2844-C100-35C67EEB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3" y="4631270"/>
            <a:ext cx="2978022" cy="17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uper smash bros. ultimate 1080P, 2K, 4K, 5K HD wallpapers free download |  Wallpaper Flare">
            <a:extLst>
              <a:ext uri="{FF2B5EF4-FFF2-40B4-BE49-F238E27FC236}">
                <a16:creationId xmlns:a16="http://schemas.microsoft.com/office/drawing/2014/main" id="{9C1B7D1F-5196-DDFB-F036-EDA982C3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07" y="2699665"/>
            <a:ext cx="2980267" cy="16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Nickelodeon All-Star Brawl 2">
            <a:extLst>
              <a:ext uri="{FF2B5EF4-FFF2-40B4-BE49-F238E27FC236}">
                <a16:creationId xmlns:a16="http://schemas.microsoft.com/office/drawing/2014/main" id="{E1A6FD53-C970-6E87-1292-67B5CC14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62" y="2700868"/>
            <a:ext cx="2980268" cy="167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Fraymakers en Steam">
            <a:extLst>
              <a:ext uri="{FF2B5EF4-FFF2-40B4-BE49-F238E27FC236}">
                <a16:creationId xmlns:a16="http://schemas.microsoft.com/office/drawing/2014/main" id="{2308862F-9477-727C-0C52-D43021C2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08" y="4631270"/>
            <a:ext cx="2978022" cy="17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F87EF9-CD11-267A-27A9-2D96C33C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347" y="4053970"/>
            <a:ext cx="3281823" cy="27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3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Indice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7065F-6CBC-5CE3-107D-9FE06E227A50}"/>
              </a:ext>
            </a:extLst>
          </p:cNvPr>
          <p:cNvSpPr txBox="1">
            <a:spLocks/>
          </p:cNvSpPr>
          <p:nvPr/>
        </p:nvSpPr>
        <p:spPr>
          <a:xfrm>
            <a:off x="747172" y="2544233"/>
            <a:ext cx="10822528" cy="39624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solidFill>
                  <a:schemeClr val="accent2"/>
                </a:solidFill>
              </a:rPr>
              <a:t>Introducción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Desarrollo de la app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Aspecto visual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Diagrama de flujo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Diagrama de arquitectura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Problema / Objetivos?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Código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Ejecución</a:t>
            </a:r>
          </a:p>
          <a:p>
            <a:pPr algn="just"/>
            <a:r>
              <a:rPr lang="es-MX" dirty="0">
                <a:solidFill>
                  <a:schemeClr val="accent2"/>
                </a:solidFill>
              </a:rPr>
              <a:t>Objetivos finales</a:t>
            </a:r>
          </a:p>
          <a:p>
            <a:pPr algn="just"/>
            <a:endParaRPr lang="es-MX" dirty="0">
              <a:solidFill>
                <a:schemeClr val="accent2"/>
              </a:solidFill>
            </a:endParaRPr>
          </a:p>
          <a:p>
            <a:pPr algn="just"/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/>
          <a:lstStyle/>
          <a:p>
            <a:r>
              <a:rPr lang="es-CL" dirty="0"/>
              <a:t>Introducción</a:t>
            </a:r>
            <a:br>
              <a:rPr lang="es-CL" dirty="0"/>
            </a:br>
            <a:r>
              <a:rPr lang="es-CL" sz="3200" dirty="0"/>
              <a:t>“De que trata </a:t>
            </a:r>
            <a:r>
              <a:rPr lang="es-CL" sz="3200" dirty="0" err="1"/>
              <a:t>UpGrade</a:t>
            </a:r>
            <a:r>
              <a:rPr lang="es-CL" sz="3200" dirty="0"/>
              <a:t>”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16FFA-BC20-BD06-4EB6-5FB73703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05" y="2446867"/>
            <a:ext cx="4572541" cy="3606799"/>
          </a:xfrm>
          <a:noFill/>
        </p:spPr>
        <p:txBody>
          <a:bodyPr/>
          <a:lstStyle/>
          <a:p>
            <a:pPr algn="just"/>
            <a:r>
              <a:rPr lang="es-CL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Upgrade</a:t>
            </a:r>
            <a:r>
              <a:rPr lang="es-CL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es una aplicación que busca  ayudar a los jugadores de videojuego de lucha con plataformas a mejorar su rendimiento a nivel más competitivo</a:t>
            </a:r>
            <a:endParaRPr lang="es-ES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Super Smash Bros. Ultimate - ¿Qué novedades y diferencias ofrece?">
            <a:extLst>
              <a:ext uri="{FF2B5EF4-FFF2-40B4-BE49-F238E27FC236}">
                <a16:creationId xmlns:a16="http://schemas.microsoft.com/office/drawing/2014/main" id="{52D714F0-F368-FC21-B0A2-51F63429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66" y="1254391"/>
            <a:ext cx="3865971" cy="21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ckelodeon All-Star Brawl 2 PS5 Review: Inconsistent Fun">
            <a:extLst>
              <a:ext uri="{FF2B5EF4-FFF2-40B4-BE49-F238E27FC236}">
                <a16:creationId xmlns:a16="http://schemas.microsoft.com/office/drawing/2014/main" id="{56FBF404-73C0-7E16-6870-4C7BD753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65" y="3613678"/>
            <a:ext cx="3865971" cy="21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7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/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Desarrollo de la app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16FFA-BC20-BD06-4EB6-5FB73703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05" y="2446867"/>
            <a:ext cx="4572541" cy="3606799"/>
          </a:xfrm>
          <a:noFill/>
        </p:spPr>
        <p:txBody>
          <a:bodyPr/>
          <a:lstStyle/>
          <a:p>
            <a:pPr algn="just"/>
            <a:r>
              <a:rPr lang="es-CL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Android </a:t>
            </a:r>
            <a:r>
              <a:rPr lang="es-CL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studio</a:t>
            </a:r>
            <a:endParaRPr lang="es-CL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CL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Visual </a:t>
            </a:r>
            <a:r>
              <a:rPr lang="es-CL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studio</a:t>
            </a:r>
            <a:r>
              <a:rPr lang="es-CL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L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</a:t>
            </a:r>
            <a:endParaRPr lang="es-CL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ES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s-ES" cap="non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es-ES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Android Studio - Wikipedia, la enciclopedia libre">
            <a:extLst>
              <a:ext uri="{FF2B5EF4-FFF2-40B4-BE49-F238E27FC236}">
                <a16:creationId xmlns:a16="http://schemas.microsoft.com/office/drawing/2014/main" id="{B8CFDAB5-B896-1BD7-FB38-F0C4DC8A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6" y="693201"/>
            <a:ext cx="2082801" cy="2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launches as a snap">
            <a:extLst>
              <a:ext uri="{FF2B5EF4-FFF2-40B4-BE49-F238E27FC236}">
                <a16:creationId xmlns:a16="http://schemas.microsoft.com/office/drawing/2014/main" id="{255C09B2-E5BA-1861-FB57-C2864B809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6" y="2615135"/>
            <a:ext cx="3414195" cy="170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symbol, meaning, history, PNG, brand">
            <a:extLst>
              <a:ext uri="{FF2B5EF4-FFF2-40B4-BE49-F238E27FC236}">
                <a16:creationId xmlns:a16="http://schemas.microsoft.com/office/drawing/2014/main" id="{32592A57-7785-BAFB-0159-614504D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34" y="4582513"/>
            <a:ext cx="2735795" cy="153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9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21" y="425511"/>
            <a:ext cx="4351025" cy="2283824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Aspecto visual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4DB87D-3B4B-659F-236E-79DA4423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4596490"/>
            <a:ext cx="11229219" cy="18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1BE0B7-5B6A-E41A-AA60-EF74F7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19" y="136567"/>
            <a:ext cx="5375653" cy="445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0D48181-B3D8-DD7B-8FAB-D056A79A5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669" y="527726"/>
            <a:ext cx="2223474" cy="3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83BBD7C-498A-4C5D-AB41-F426C68B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244CB4-82F8-408B-90CF-8790B4920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EB2EDF-947E-4C45-84CA-A7677672F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E0AB0B-FFA9-4D57-AC8F-5F83219DA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E4624A-38E2-4004-A68A-46B487FF7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389D2B9-4681-43B1-B432-CF57F21B1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243419A-744C-4016-8F12-40F0C0183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AEAB559-7288-4F8E-B181-62C2B17E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620257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Diagrama</a:t>
            </a:r>
            <a:r>
              <a:rPr lang="en-US" sz="4800" dirty="0"/>
              <a:t> de </a:t>
            </a:r>
            <a:r>
              <a:rPr lang="en-US" sz="4800" dirty="0" err="1"/>
              <a:t>flujo</a:t>
            </a:r>
            <a:endParaRPr lang="en-U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CB9064-CA88-96DB-92A1-E91ACBD8D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" r="7438" b="1"/>
          <a:stretch/>
        </p:blipFill>
        <p:spPr>
          <a:xfrm>
            <a:off x="8038005" y="457200"/>
            <a:ext cx="3677632" cy="5923955"/>
          </a:xfrm>
          <a:prstGeom prst="rect">
            <a:avLst/>
          </a:prstGeom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6501AAA-3294-4A8D-9F6B-AA0ACD44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61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Diagrama</a:t>
            </a:r>
            <a:r>
              <a:rPr lang="en-US" sz="6600" dirty="0"/>
              <a:t> de </a:t>
            </a:r>
            <a:r>
              <a:rPr lang="en-US" sz="6600" dirty="0" err="1"/>
              <a:t>arquitectura</a:t>
            </a:r>
            <a:endParaRPr lang="en-US" sz="6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D2E3F5-D8D4-625D-FBE5-C153B214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33365"/>
            <a:ext cx="4368800" cy="480087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7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Problema</a:t>
            </a:r>
            <a:r>
              <a:rPr lang="en-US" sz="5400" dirty="0"/>
              <a:t> / </a:t>
            </a:r>
            <a:r>
              <a:rPr lang="en-US" sz="5400" dirty="0" err="1"/>
              <a:t>Objetivos</a:t>
            </a:r>
            <a:r>
              <a:rPr lang="en-US" sz="5400" dirty="0"/>
              <a:t>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53F912-594C-D1C7-D57F-9AF219E3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70" y="1814191"/>
            <a:ext cx="2427577" cy="48019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29782B-6409-F303-0936-E5CC6C58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13" y="1795028"/>
            <a:ext cx="2445707" cy="49324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ED2C63-46CC-3F3B-886C-4E253B0E3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5" y="1736876"/>
            <a:ext cx="2788125" cy="48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EE00-0D23-F421-782B-845D134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3697CD-0F69-E897-350B-F27A8CD9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45" y="2039572"/>
            <a:ext cx="3768228" cy="46364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470036-0E5E-E670-A4C8-5C1417FA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54" y="2001671"/>
            <a:ext cx="4099486" cy="45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9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85</TotalTime>
  <Words>99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Sala de reuniones Ion</vt:lpstr>
      <vt:lpstr>UpGrade “Una aplicación para mejorar cómo jugador”</vt:lpstr>
      <vt:lpstr>Indice</vt:lpstr>
      <vt:lpstr>Introducción “De que trata UpGrade”</vt:lpstr>
      <vt:lpstr>Desarrollo de la app</vt:lpstr>
      <vt:lpstr>Aspecto visual</vt:lpstr>
      <vt:lpstr>Diagrama de flujo</vt:lpstr>
      <vt:lpstr>Diagrama de arquitectura</vt:lpstr>
      <vt:lpstr>Problema / Objetivos?</vt:lpstr>
      <vt:lpstr>Código</vt:lpstr>
      <vt:lpstr>Ejecución</vt:lpstr>
      <vt:lpstr>Objetivos finales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UpGrade “Una aplicación para mejorar cómo jugador”</dc:title>
  <dc:creator>Ignacio Veas Nacho</dc:creator>
  <cp:lastModifiedBy>Ignacio Veas Nacho</cp:lastModifiedBy>
  <cp:revision>2</cp:revision>
  <dcterms:created xsi:type="dcterms:W3CDTF">2024-05-11T15:45:44Z</dcterms:created>
  <dcterms:modified xsi:type="dcterms:W3CDTF">2024-07-09T05:50:32Z</dcterms:modified>
</cp:coreProperties>
</file>