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35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17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9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415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23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825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21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949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96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54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59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6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8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82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25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54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8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63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164D30-88BB-48DE-B6A4-E99F929B5FDA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9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FD19107-FAFF-DF9D-AEC1-96749123F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800" dirty="0" err="1"/>
              <a:t>UpGrade</a:t>
            </a:r>
            <a:br>
              <a:rPr lang="es-CL" sz="4800" dirty="0"/>
            </a:br>
            <a:r>
              <a:rPr lang="es-CL" sz="4800" dirty="0"/>
              <a:t>“Una aplicación para mejorar cómo jugador”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2217D-C1A4-AC8E-DD0F-3C0DD5A4C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75253"/>
          </a:xfrm>
        </p:spPr>
        <p:txBody>
          <a:bodyPr/>
          <a:lstStyle/>
          <a:p>
            <a:r>
              <a:rPr lang="es-CL" dirty="0"/>
              <a:t>Por: Ignacio Veas</a:t>
            </a:r>
          </a:p>
          <a:p>
            <a:r>
              <a:rPr lang="es-CL" dirty="0"/>
              <a:t>Dispositivos móviles</a:t>
            </a:r>
          </a:p>
        </p:txBody>
      </p:sp>
    </p:spTree>
    <p:extLst>
      <p:ext uri="{BB962C8B-B14F-4D97-AF65-F5344CB8AC3E}">
        <p14:creationId xmlns:p14="http://schemas.microsoft.com/office/powerpoint/2010/main" val="2239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Objetivos finales</a:t>
            </a:r>
          </a:p>
        </p:txBody>
      </p:sp>
      <p:pic>
        <p:nvPicPr>
          <p:cNvPr id="7170" name="Picture 2" descr="MultiVersus próximamente - Epic Games Store">
            <a:extLst>
              <a:ext uri="{FF2B5EF4-FFF2-40B4-BE49-F238E27FC236}">
                <a16:creationId xmlns:a16="http://schemas.microsoft.com/office/drawing/2014/main" id="{E40EC736-8F41-00A2-3A6F-40B8C3A4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53" y="2700868"/>
            <a:ext cx="298026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ivals of Aether en Steam">
            <a:extLst>
              <a:ext uri="{FF2B5EF4-FFF2-40B4-BE49-F238E27FC236}">
                <a16:creationId xmlns:a16="http://schemas.microsoft.com/office/drawing/2014/main" id="{2BAA1162-6B0C-2844-C100-35C67EEB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53" y="4631270"/>
            <a:ext cx="2978022" cy="170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uper smash bros. ultimate 1080P, 2K, 4K, 5K HD wallpapers free download |  Wallpaper Flare">
            <a:extLst>
              <a:ext uri="{FF2B5EF4-FFF2-40B4-BE49-F238E27FC236}">
                <a16:creationId xmlns:a16="http://schemas.microsoft.com/office/drawing/2014/main" id="{9C1B7D1F-5196-DDFB-F036-EDA982C3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07" y="2699665"/>
            <a:ext cx="2980267" cy="16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Nickelodeon All-Star Brawl 2">
            <a:extLst>
              <a:ext uri="{FF2B5EF4-FFF2-40B4-BE49-F238E27FC236}">
                <a16:creationId xmlns:a16="http://schemas.microsoft.com/office/drawing/2014/main" id="{E1A6FD53-C970-6E87-1292-67B5CC14B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662" y="2700868"/>
            <a:ext cx="2980268" cy="167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Fraymakers en Steam">
            <a:extLst>
              <a:ext uri="{FF2B5EF4-FFF2-40B4-BE49-F238E27FC236}">
                <a16:creationId xmlns:a16="http://schemas.microsoft.com/office/drawing/2014/main" id="{2308862F-9477-727C-0C52-D43021C2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08" y="4631270"/>
            <a:ext cx="2978022" cy="170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AB378F-CDC5-C0D9-42FD-33577924E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3107" y="4631270"/>
            <a:ext cx="2978022" cy="17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3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Indice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7065F-6CBC-5CE3-107D-9FE06E227A50}"/>
              </a:ext>
            </a:extLst>
          </p:cNvPr>
          <p:cNvSpPr txBox="1">
            <a:spLocks/>
          </p:cNvSpPr>
          <p:nvPr/>
        </p:nvSpPr>
        <p:spPr>
          <a:xfrm>
            <a:off x="747172" y="2544233"/>
            <a:ext cx="10822528" cy="3962400"/>
          </a:xfrm>
          <a:prstGeom prst="rect">
            <a:avLst/>
          </a:prstGeom>
          <a:solidFill>
            <a:srgbClr val="660066">
              <a:alpha val="20000"/>
            </a:srgb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solidFill>
                  <a:schemeClr val="accent2"/>
                </a:solidFill>
              </a:rPr>
              <a:t>Introducción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Desarrollo de la app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Requerimientos funcionales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Requerimientos no funcionales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Diagrama de clase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Código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Ejecución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Objetivos finales</a:t>
            </a:r>
          </a:p>
          <a:p>
            <a:pPr algn="just"/>
            <a:endParaRPr lang="es-MX" dirty="0">
              <a:solidFill>
                <a:schemeClr val="accent2"/>
              </a:solidFill>
            </a:endParaRPr>
          </a:p>
          <a:p>
            <a:pPr algn="just"/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7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21" y="425511"/>
            <a:ext cx="4351025" cy="2283824"/>
          </a:xfrm>
        </p:spPr>
        <p:txBody>
          <a:bodyPr/>
          <a:lstStyle/>
          <a:p>
            <a:r>
              <a:rPr lang="es-CL" dirty="0"/>
              <a:t>Introducción</a:t>
            </a:r>
            <a:br>
              <a:rPr lang="es-CL" dirty="0"/>
            </a:br>
            <a:r>
              <a:rPr lang="es-CL" sz="3200" dirty="0"/>
              <a:t>“De que trata </a:t>
            </a:r>
            <a:r>
              <a:rPr lang="es-CL" sz="3200" dirty="0" err="1"/>
              <a:t>UpGrade</a:t>
            </a:r>
            <a:r>
              <a:rPr lang="es-CL" sz="3200" dirty="0"/>
              <a:t>”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16FFA-BC20-BD06-4EB6-5FB73703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005" y="2446867"/>
            <a:ext cx="4572541" cy="3606799"/>
          </a:xfrm>
          <a:solidFill>
            <a:srgbClr val="660066">
              <a:alpha val="20000"/>
            </a:srgbClr>
          </a:solidFill>
        </p:spPr>
        <p:txBody>
          <a:bodyPr/>
          <a:lstStyle/>
          <a:p>
            <a:pPr algn="just"/>
            <a:r>
              <a:rPr lang="es-CL" cap="none" dirty="0" err="1">
                <a:solidFill>
                  <a:schemeClr val="accent2"/>
                </a:solidFill>
              </a:rPr>
              <a:t>Upgrade</a:t>
            </a:r>
            <a:r>
              <a:rPr lang="es-CL" cap="none" dirty="0">
                <a:solidFill>
                  <a:schemeClr val="accent2"/>
                </a:solidFill>
              </a:rPr>
              <a:t> es una aplicación que busca  ayudar a los jugadores de videojuego de lucha con plataformas a mejorar su rendimiento a nivel más competitivo</a:t>
            </a:r>
            <a:endParaRPr lang="es-ES" cap="none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Super Smash Bros. Ultimate - ¿Qué novedades y diferencias ofrece?">
            <a:extLst>
              <a:ext uri="{FF2B5EF4-FFF2-40B4-BE49-F238E27FC236}">
                <a16:creationId xmlns:a16="http://schemas.microsoft.com/office/drawing/2014/main" id="{52D714F0-F368-FC21-B0A2-51F63429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66" y="1254391"/>
            <a:ext cx="3865971" cy="21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ckelodeon All-Star Brawl 2 PS5 Review: Inconsistent Fun">
            <a:extLst>
              <a:ext uri="{FF2B5EF4-FFF2-40B4-BE49-F238E27FC236}">
                <a16:creationId xmlns:a16="http://schemas.microsoft.com/office/drawing/2014/main" id="{56FBF404-73C0-7E16-6870-4C7BD753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65" y="3613678"/>
            <a:ext cx="3865971" cy="21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7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21" y="425511"/>
            <a:ext cx="4351025" cy="2283824"/>
          </a:xfrm>
        </p:spPr>
        <p:txBody>
          <a:bodyPr/>
          <a:lstStyle/>
          <a:p>
            <a:r>
              <a:rPr lang="es-MX" dirty="0">
                <a:solidFill>
                  <a:schemeClr val="accent2"/>
                </a:solidFill>
              </a:rPr>
              <a:t>Desarrollo de la app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16FFA-BC20-BD06-4EB6-5FB73703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005" y="2446867"/>
            <a:ext cx="4572541" cy="3606799"/>
          </a:xfrm>
          <a:solidFill>
            <a:srgbClr val="660066">
              <a:alpha val="20000"/>
            </a:srgbClr>
          </a:solidFill>
        </p:spPr>
        <p:txBody>
          <a:bodyPr/>
          <a:lstStyle/>
          <a:p>
            <a:pPr algn="just"/>
            <a:r>
              <a:rPr lang="es-CL" cap="none" dirty="0">
                <a:solidFill>
                  <a:schemeClr val="accent2"/>
                </a:solidFill>
              </a:rPr>
              <a:t>- Android </a:t>
            </a:r>
            <a:r>
              <a:rPr lang="es-CL" cap="none" dirty="0" err="1">
                <a:solidFill>
                  <a:schemeClr val="accent2"/>
                </a:solidFill>
              </a:rPr>
              <a:t>studio</a:t>
            </a:r>
            <a:endParaRPr lang="es-CL" cap="none" dirty="0">
              <a:solidFill>
                <a:schemeClr val="accent2"/>
              </a:solidFill>
            </a:endParaRPr>
          </a:p>
          <a:p>
            <a:pPr algn="just"/>
            <a:r>
              <a:rPr lang="es-CL" cap="none" dirty="0">
                <a:solidFill>
                  <a:schemeClr val="accent2"/>
                </a:solidFill>
              </a:rPr>
              <a:t>- Visual </a:t>
            </a:r>
            <a:r>
              <a:rPr lang="es-CL" cap="none" dirty="0" err="1">
                <a:solidFill>
                  <a:schemeClr val="accent2"/>
                </a:solidFill>
              </a:rPr>
              <a:t>studio</a:t>
            </a:r>
            <a:r>
              <a:rPr lang="es-CL" cap="none" dirty="0">
                <a:solidFill>
                  <a:schemeClr val="accent2"/>
                </a:solidFill>
              </a:rPr>
              <a:t> </a:t>
            </a:r>
            <a:r>
              <a:rPr lang="es-CL" cap="none" dirty="0" err="1">
                <a:solidFill>
                  <a:schemeClr val="accent2"/>
                </a:solidFill>
              </a:rPr>
              <a:t>code</a:t>
            </a:r>
            <a:endParaRPr lang="es-CL" cap="none" dirty="0">
              <a:solidFill>
                <a:schemeClr val="accent2"/>
              </a:solidFill>
            </a:endParaRPr>
          </a:p>
          <a:p>
            <a:pPr algn="just"/>
            <a:r>
              <a:rPr lang="es-ES" cap="none" dirty="0">
                <a:solidFill>
                  <a:schemeClr val="accent2"/>
                </a:solidFill>
              </a:rPr>
              <a:t>- </a:t>
            </a:r>
            <a:r>
              <a:rPr lang="es-ES" cap="none" dirty="0" err="1">
                <a:solidFill>
                  <a:schemeClr val="accent2"/>
                </a:solidFill>
              </a:rPr>
              <a:t>Github</a:t>
            </a:r>
            <a:endParaRPr lang="es-ES" cap="none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Android Studio - Wikipedia, la enciclopedia libre">
            <a:extLst>
              <a:ext uri="{FF2B5EF4-FFF2-40B4-BE49-F238E27FC236}">
                <a16:creationId xmlns:a16="http://schemas.microsoft.com/office/drawing/2014/main" id="{B8CFDAB5-B896-1BD7-FB38-F0C4DC8A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66" y="693201"/>
            <a:ext cx="2082801" cy="20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launches as a snap">
            <a:extLst>
              <a:ext uri="{FF2B5EF4-FFF2-40B4-BE49-F238E27FC236}">
                <a16:creationId xmlns:a16="http://schemas.microsoft.com/office/drawing/2014/main" id="{255C09B2-E5BA-1861-FB57-C2864B809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6" y="2615135"/>
            <a:ext cx="3414195" cy="170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, symbol, meaning, history, PNG, brand">
            <a:extLst>
              <a:ext uri="{FF2B5EF4-FFF2-40B4-BE49-F238E27FC236}">
                <a16:creationId xmlns:a16="http://schemas.microsoft.com/office/drawing/2014/main" id="{32592A57-7785-BAFB-0159-614504DC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34" y="4582513"/>
            <a:ext cx="2735795" cy="153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9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21" y="425511"/>
            <a:ext cx="4351025" cy="2283824"/>
          </a:xfrm>
        </p:spPr>
        <p:txBody>
          <a:bodyPr/>
          <a:lstStyle/>
          <a:p>
            <a:r>
              <a:rPr lang="es-MX" dirty="0">
                <a:solidFill>
                  <a:schemeClr val="accent2"/>
                </a:solidFill>
              </a:rPr>
              <a:t>Requerimientos Funcionales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16FFA-BC20-BD06-4EB6-5FB73703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005" y="2446867"/>
            <a:ext cx="4572541" cy="3606799"/>
          </a:xfrm>
          <a:solidFill>
            <a:srgbClr val="660066">
              <a:alpha val="20000"/>
            </a:srgbClr>
          </a:solidFill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 la selección de actividad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Selección de videojuego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Selección de personaje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datos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  <a:endParaRPr lang="es-ES" cap="none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21" y="425511"/>
            <a:ext cx="4351025" cy="2283824"/>
          </a:xfrm>
        </p:spPr>
        <p:txBody>
          <a:bodyPr/>
          <a:lstStyle/>
          <a:p>
            <a:r>
              <a:rPr lang="es-MX" dirty="0">
                <a:solidFill>
                  <a:schemeClr val="accent2"/>
                </a:solidFill>
              </a:rPr>
              <a:t>Requerimientos No Funcionales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16FFA-BC20-BD06-4EB6-5FB73703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005" y="2446867"/>
            <a:ext cx="4572541" cy="3606799"/>
          </a:xfrm>
          <a:solidFill>
            <a:srgbClr val="660066">
              <a:alpha val="20000"/>
            </a:srgbClr>
          </a:solidFill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Usabilidad </a:t>
            </a:r>
            <a:endParaRPr lang="es-ES" cap="none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6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Rectangle 2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4FEFEE-551A-7890-CD69-94CCD7C66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5" r="-3" b="-3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Diagrama de clase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61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80869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/>
              <a:t>Ejecución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63737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58</TotalTime>
  <Words>108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UpGrade “Una aplicación para mejorar cómo jugador”</vt:lpstr>
      <vt:lpstr>Indice</vt:lpstr>
      <vt:lpstr>Introducción “De que trata UpGrade”</vt:lpstr>
      <vt:lpstr>Desarrollo de la app</vt:lpstr>
      <vt:lpstr>Requerimientos Funcionales</vt:lpstr>
      <vt:lpstr>Requerimientos No Funcionales</vt:lpstr>
      <vt:lpstr>Diagrama de clase</vt:lpstr>
      <vt:lpstr>Código</vt:lpstr>
      <vt:lpstr>Ejecución</vt:lpstr>
      <vt:lpstr>Objetivos finales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UpGrade “Una aplicación para mejorar cómo jugador”</dc:title>
  <dc:creator>Ignacio Veas Nacho</dc:creator>
  <cp:lastModifiedBy>Ignacio Veas Nacho</cp:lastModifiedBy>
  <cp:revision>1</cp:revision>
  <dcterms:created xsi:type="dcterms:W3CDTF">2024-05-11T15:45:44Z</dcterms:created>
  <dcterms:modified xsi:type="dcterms:W3CDTF">2024-05-11T16:43:50Z</dcterms:modified>
</cp:coreProperties>
</file>