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6" r:id="rId6"/>
    <p:sldId id="264" r:id="rId7"/>
    <p:sldId id="267" r:id="rId8"/>
    <p:sldId id="261" r:id="rId9"/>
    <p:sldId id="265" r:id="rId10"/>
    <p:sldId id="268" r:id="rId11"/>
    <p:sldId id="26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6D5"/>
    <a:srgbClr val="92C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5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02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6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27,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27,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820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27,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8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27,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3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4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27,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18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tw-compendium.herokuapp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eón descansando en su trono">
            <a:extLst>
              <a:ext uri="{FF2B5EF4-FFF2-40B4-BE49-F238E27FC236}">
                <a16:creationId xmlns:a16="http://schemas.microsoft.com/office/drawing/2014/main" id="{5E4F97F2-6EF8-8A98-60BA-F8C304C1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63" b="1185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0323DB-16EA-994B-EA99-EF1D15F8B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s-CL" sz="2400"/>
              <a:t>Zelda pensamiento</a:t>
            </a:r>
            <a:endParaRPr lang="es-ES" sz="2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7A0ED-72BA-6EF0-570C-E7B9D5B48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/>
              <a:t>Integrantes: </a:t>
            </a:r>
            <a:br>
              <a:rPr lang="es-CL" sz="1800" dirty="0"/>
            </a:br>
            <a:r>
              <a:rPr lang="es-CL" sz="1800" dirty="0"/>
              <a:t>Juan Pablo Acevedo B. Ignacio Carlo Veas M.</a:t>
            </a:r>
            <a:endParaRPr lang="es-ES" sz="18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2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ón descansando en su trono">
            <a:extLst>
              <a:ext uri="{FF2B5EF4-FFF2-40B4-BE49-F238E27FC236}">
                <a16:creationId xmlns:a16="http://schemas.microsoft.com/office/drawing/2014/main" id="{5E4F97F2-6EF8-8A98-60BA-F8C304C1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2263" b="1185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0323DB-16EA-994B-EA99-EF1D15F8B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8800" y="433367"/>
            <a:ext cx="6101080" cy="498675"/>
          </a:xfrm>
        </p:spPr>
        <p:txBody>
          <a:bodyPr anchor="t">
            <a:normAutofit fontScale="90000"/>
          </a:bodyPr>
          <a:lstStyle/>
          <a:p>
            <a:r>
              <a:rPr lang="es-CL" sz="2400" dirty="0"/>
              <a:t>Visualización del funcionamiento</a:t>
            </a:r>
            <a:br>
              <a:rPr lang="es-CL" sz="2400" dirty="0"/>
            </a:br>
            <a:endParaRPr lang="es-ES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F69436E-8FE4-0FAE-2CFD-939EA460D904}"/>
              </a:ext>
            </a:extLst>
          </p:cNvPr>
          <p:cNvSpPr txBox="1">
            <a:spLocks/>
          </p:cNvSpPr>
          <p:nvPr/>
        </p:nvSpPr>
        <p:spPr>
          <a:xfrm>
            <a:off x="3098800" y="758620"/>
            <a:ext cx="6101080" cy="498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es-ES" sz="2400" b="1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4B32FBB-271F-35FE-2BB9-B6D5552E9970}"/>
              </a:ext>
            </a:extLst>
          </p:cNvPr>
          <p:cNvSpPr txBox="1">
            <a:spLocks/>
          </p:cNvSpPr>
          <p:nvPr/>
        </p:nvSpPr>
        <p:spPr>
          <a:xfrm>
            <a:off x="3251200" y="911020"/>
            <a:ext cx="6101080" cy="498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36143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ón descansando en su trono">
            <a:extLst>
              <a:ext uri="{FF2B5EF4-FFF2-40B4-BE49-F238E27FC236}">
                <a16:creationId xmlns:a16="http://schemas.microsoft.com/office/drawing/2014/main" id="{5E4F97F2-6EF8-8A98-60BA-F8C304C1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2263" b="1185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0323DB-16EA-994B-EA99-EF1D15F8B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440" y="339525"/>
            <a:ext cx="6101080" cy="498675"/>
          </a:xfrm>
        </p:spPr>
        <p:txBody>
          <a:bodyPr anchor="t">
            <a:normAutofit/>
          </a:bodyPr>
          <a:lstStyle/>
          <a:p>
            <a:r>
              <a:rPr lang="es-CL" sz="2400" dirty="0"/>
              <a:t>Conclusión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432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ón descansando en su trono">
            <a:extLst>
              <a:ext uri="{FF2B5EF4-FFF2-40B4-BE49-F238E27FC236}">
                <a16:creationId xmlns:a16="http://schemas.microsoft.com/office/drawing/2014/main" id="{5E4F97F2-6EF8-8A98-60BA-F8C304C1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2263" b="1185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0323DB-16EA-994B-EA99-EF1D15F8B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440" y="339525"/>
            <a:ext cx="5151119" cy="498675"/>
          </a:xfrm>
        </p:spPr>
        <p:txBody>
          <a:bodyPr anchor="t">
            <a:normAutofit/>
          </a:bodyPr>
          <a:lstStyle/>
          <a:p>
            <a:r>
              <a:rPr lang="es-CL" sz="2400" dirty="0"/>
              <a:t>Tabla de contenido</a:t>
            </a:r>
            <a:endParaRPr lang="es-ES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7A0ED-72BA-6EF0-570C-E7B9D5B48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1376680"/>
            <a:ext cx="7537226" cy="482092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800" dirty="0"/>
              <a:t>Agenda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800" dirty="0"/>
              <a:t>Oportunidad o Problema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800" dirty="0"/>
              <a:t>Método de trabajo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800" dirty="0"/>
              <a:t>Características de la APP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800" dirty="0"/>
              <a:t>Visualización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800" dirty="0"/>
              <a:t>Visualización del funcionamiento</a:t>
            </a:r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7516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ón descansando en su trono">
            <a:extLst>
              <a:ext uri="{FF2B5EF4-FFF2-40B4-BE49-F238E27FC236}">
                <a16:creationId xmlns:a16="http://schemas.microsoft.com/office/drawing/2014/main" id="{5E4F97F2-6EF8-8A98-60BA-F8C304C1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2263" b="1185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8B9890-46E7-C424-A58E-3B8D949BA97E}"/>
              </a:ext>
            </a:extLst>
          </p:cNvPr>
          <p:cNvSpPr/>
          <p:nvPr/>
        </p:nvSpPr>
        <p:spPr>
          <a:xfrm>
            <a:off x="2870200" y="2727960"/>
            <a:ext cx="6363970" cy="364236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0323DB-16EA-994B-EA99-EF1D15F8B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520" y="339525"/>
            <a:ext cx="5151119" cy="498675"/>
          </a:xfrm>
        </p:spPr>
        <p:txBody>
          <a:bodyPr anchor="t">
            <a:normAutofit/>
          </a:bodyPr>
          <a:lstStyle/>
          <a:p>
            <a:r>
              <a:rPr lang="es-CL" sz="2400" dirty="0"/>
              <a:t>Agenda</a:t>
            </a:r>
            <a:endParaRPr lang="es-ES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7A0ED-72BA-6EF0-570C-E7B9D5B48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1341120"/>
            <a:ext cx="9711466" cy="4856480"/>
          </a:xfrm>
        </p:spPr>
        <p:txBody>
          <a:bodyPr>
            <a:normAutofit/>
          </a:bodyPr>
          <a:lstStyle/>
          <a:p>
            <a:pPr algn="just"/>
            <a:r>
              <a:rPr lang="es-CL" sz="1800" dirty="0"/>
              <a:t>Una aplicación que busca recopilar información del juego “</a:t>
            </a:r>
            <a:r>
              <a:rPr lang="es-CL" sz="1800" dirty="0" err="1"/>
              <a:t>The</a:t>
            </a:r>
            <a:r>
              <a:rPr lang="es-CL" sz="1800" dirty="0"/>
              <a:t> </a:t>
            </a:r>
            <a:r>
              <a:rPr lang="es-CL" sz="1800" dirty="0" err="1"/>
              <a:t>legends</a:t>
            </a:r>
            <a:r>
              <a:rPr lang="es-CL" sz="1800" dirty="0"/>
              <a:t> </a:t>
            </a:r>
            <a:r>
              <a:rPr lang="es-CL" sz="1800" dirty="0" err="1"/>
              <a:t>of</a:t>
            </a:r>
            <a:r>
              <a:rPr lang="es-CL" sz="1800" dirty="0"/>
              <a:t> Zelda: </a:t>
            </a:r>
            <a:r>
              <a:rPr lang="es-CL" sz="1800" dirty="0" err="1"/>
              <a:t>Breath</a:t>
            </a:r>
            <a:r>
              <a:rPr lang="es-CL" sz="1800" dirty="0"/>
              <a:t> </a:t>
            </a:r>
            <a:r>
              <a:rPr lang="es-CL" sz="1800" dirty="0" err="1"/>
              <a:t>of</a:t>
            </a:r>
            <a:r>
              <a:rPr lang="es-CL" sz="1800" dirty="0"/>
              <a:t> </a:t>
            </a:r>
            <a:r>
              <a:rPr lang="es-CL" sz="1800" dirty="0" err="1"/>
              <a:t>the</a:t>
            </a:r>
            <a:r>
              <a:rPr lang="es-CL" sz="1800" dirty="0"/>
              <a:t> Wild”, una app centrada en la información de diferentes componentes del juego (Equipamiento, monstruos y tesoros) para cual tener un acceso rápido en tu teléfono.</a:t>
            </a:r>
            <a:endParaRPr lang="es-ES" sz="1800" dirty="0"/>
          </a:p>
        </p:txBody>
      </p:sp>
      <p:pic>
        <p:nvPicPr>
          <p:cNvPr id="3074" name="Picture 2" descr="The Legend of Zelda™: Breath of the Wild">
            <a:extLst>
              <a:ext uri="{FF2B5EF4-FFF2-40B4-BE49-F238E27FC236}">
                <a16:creationId xmlns:a16="http://schemas.microsoft.com/office/drawing/2014/main" id="{FA81B8AA-2C86-296E-2E86-C16B9ABC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85" y="2812910"/>
            <a:ext cx="6172200" cy="3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6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035120E2-6E4B-6BF6-E7D1-C1EC78DA63B2}"/>
              </a:ext>
            </a:extLst>
          </p:cNvPr>
          <p:cNvSpPr/>
          <p:nvPr/>
        </p:nvSpPr>
        <p:spPr>
          <a:xfrm>
            <a:off x="7985760" y="2992120"/>
            <a:ext cx="2926080" cy="2908300"/>
          </a:xfrm>
          <a:prstGeom prst="ellipse">
            <a:avLst/>
          </a:prstGeom>
          <a:solidFill>
            <a:srgbClr val="BCC6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3117229-70FA-2B81-F072-93CA48120E71}"/>
              </a:ext>
            </a:extLst>
          </p:cNvPr>
          <p:cNvSpPr/>
          <p:nvPr/>
        </p:nvSpPr>
        <p:spPr>
          <a:xfrm>
            <a:off x="4632960" y="2976880"/>
            <a:ext cx="2926080" cy="2908300"/>
          </a:xfrm>
          <a:prstGeom prst="ellipse">
            <a:avLst/>
          </a:prstGeom>
          <a:solidFill>
            <a:srgbClr val="BCC6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 descr="León descansando en su trono">
            <a:extLst>
              <a:ext uri="{FF2B5EF4-FFF2-40B4-BE49-F238E27FC236}">
                <a16:creationId xmlns:a16="http://schemas.microsoft.com/office/drawing/2014/main" id="{5E4F97F2-6EF8-8A98-60BA-F8C304C1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2263" b="1185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4A2FF3B-21A6-E806-22C7-9054F6C0FE8F}"/>
              </a:ext>
            </a:extLst>
          </p:cNvPr>
          <p:cNvSpPr/>
          <p:nvPr/>
        </p:nvSpPr>
        <p:spPr>
          <a:xfrm>
            <a:off x="1275080" y="2976880"/>
            <a:ext cx="2926080" cy="2908300"/>
          </a:xfrm>
          <a:prstGeom prst="ellipse">
            <a:avLst/>
          </a:prstGeom>
          <a:solidFill>
            <a:srgbClr val="BCC6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0323DB-16EA-994B-EA99-EF1D15F8B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240" y="339525"/>
            <a:ext cx="5151119" cy="498675"/>
          </a:xfrm>
        </p:spPr>
        <p:txBody>
          <a:bodyPr anchor="t">
            <a:normAutofit fontScale="90000"/>
          </a:bodyPr>
          <a:lstStyle/>
          <a:p>
            <a:r>
              <a:rPr lang="es-CL" sz="2400" dirty="0"/>
              <a:t>Oportunidad o problemática</a:t>
            </a:r>
            <a:endParaRPr lang="es-ES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7A0ED-72BA-6EF0-570C-E7B9D5B48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1341120"/>
            <a:ext cx="9711466" cy="4856480"/>
          </a:xfrm>
        </p:spPr>
        <p:txBody>
          <a:bodyPr>
            <a:normAutofit/>
          </a:bodyPr>
          <a:lstStyle/>
          <a:p>
            <a:pPr algn="just"/>
            <a:r>
              <a:rPr lang="es-CL" sz="1800" dirty="0"/>
              <a:t>Actualmente existen varias aplicaciones cual permiten ver la información de juegos en específicos, y consideramos que es un potencial para un juego bien recibido como el “</a:t>
            </a:r>
            <a:r>
              <a:rPr lang="es-CL" sz="1800" dirty="0" err="1"/>
              <a:t>The</a:t>
            </a:r>
            <a:r>
              <a:rPr lang="es-CL" sz="1800" dirty="0"/>
              <a:t> </a:t>
            </a:r>
            <a:r>
              <a:rPr lang="es-CL" sz="1800" dirty="0" err="1"/>
              <a:t>legend</a:t>
            </a:r>
            <a:r>
              <a:rPr lang="es-CL" sz="1800" dirty="0"/>
              <a:t> </a:t>
            </a:r>
            <a:r>
              <a:rPr lang="es-CL" sz="1800" dirty="0" err="1"/>
              <a:t>of</a:t>
            </a:r>
            <a:r>
              <a:rPr lang="es-CL" sz="1800" dirty="0"/>
              <a:t> Zelda: </a:t>
            </a:r>
            <a:r>
              <a:rPr lang="es-CL" sz="1800" dirty="0" err="1"/>
              <a:t>Breath</a:t>
            </a:r>
            <a:r>
              <a:rPr lang="es-CL" sz="1800" dirty="0"/>
              <a:t> </a:t>
            </a:r>
            <a:r>
              <a:rPr lang="es-CL" sz="1800" dirty="0" err="1"/>
              <a:t>of</a:t>
            </a:r>
            <a:r>
              <a:rPr lang="es-CL" sz="1800" dirty="0"/>
              <a:t> </a:t>
            </a:r>
            <a:r>
              <a:rPr lang="es-CL" sz="1800" dirty="0" err="1"/>
              <a:t>the</a:t>
            </a:r>
            <a:r>
              <a:rPr lang="es-CL" sz="1800" dirty="0"/>
              <a:t> Wild”, donde puedes obtener información rápida y ordenarla en base a tus favoritos como prioridad.</a:t>
            </a:r>
            <a:endParaRPr lang="es-ES" sz="1800" dirty="0"/>
          </a:p>
        </p:txBody>
      </p:sp>
      <p:pic>
        <p:nvPicPr>
          <p:cNvPr id="4098" name="Picture 2" descr="WikiDex - Aplicaciones en Google Play">
            <a:extLst>
              <a:ext uri="{FF2B5EF4-FFF2-40B4-BE49-F238E27FC236}">
                <a16:creationId xmlns:a16="http://schemas.microsoft.com/office/drawing/2014/main" id="{60EED639-967C-5222-26CD-5F891CB85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40" y="3023870"/>
            <a:ext cx="2814320" cy="28143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andom - Aplicaciones en Google Play">
            <a:extLst>
              <a:ext uri="{FF2B5EF4-FFF2-40B4-BE49-F238E27FC236}">
                <a16:creationId xmlns:a16="http://schemas.microsoft.com/office/drawing/2014/main" id="{120FA2F8-53B2-3DE2-019C-B598648D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40" y="3027680"/>
            <a:ext cx="2814320" cy="28143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pGenie: TOTK Map - Apps en Google Play">
            <a:extLst>
              <a:ext uri="{FF2B5EF4-FFF2-40B4-BE49-F238E27FC236}">
                <a16:creationId xmlns:a16="http://schemas.microsoft.com/office/drawing/2014/main" id="{032C7D6D-3809-7C43-2917-5310CD83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40" y="3027680"/>
            <a:ext cx="2814320" cy="28143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8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ón descansando en su trono">
            <a:extLst>
              <a:ext uri="{FF2B5EF4-FFF2-40B4-BE49-F238E27FC236}">
                <a16:creationId xmlns:a16="http://schemas.microsoft.com/office/drawing/2014/main" id="{5E4F97F2-6EF8-8A98-60BA-F8C304C1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2263" b="1185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81623F0-8815-E2D6-620A-81BA60B24E1F}"/>
              </a:ext>
            </a:extLst>
          </p:cNvPr>
          <p:cNvSpPr/>
          <p:nvPr/>
        </p:nvSpPr>
        <p:spPr>
          <a:xfrm>
            <a:off x="8490541" y="1585039"/>
            <a:ext cx="3385128" cy="263513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0323DB-16EA-994B-EA99-EF1D15F8B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240" y="339525"/>
            <a:ext cx="5151119" cy="498675"/>
          </a:xfrm>
        </p:spPr>
        <p:txBody>
          <a:bodyPr anchor="t">
            <a:normAutofit/>
          </a:bodyPr>
          <a:lstStyle/>
          <a:p>
            <a:r>
              <a:rPr lang="es-CL" sz="2400" dirty="0"/>
              <a:t>Método de trabajo</a:t>
            </a:r>
            <a:endParaRPr lang="es-ES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7A0ED-72BA-6EF0-570C-E7B9D5B48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1341120"/>
            <a:ext cx="7194486" cy="4856480"/>
          </a:xfrm>
        </p:spPr>
        <p:txBody>
          <a:bodyPr>
            <a:normAutofit/>
          </a:bodyPr>
          <a:lstStyle/>
          <a:p>
            <a:pPr algn="just"/>
            <a:r>
              <a:rPr lang="es-CL" sz="1800" dirty="0"/>
              <a:t>Usamos ‘Visual Studio </a:t>
            </a:r>
            <a:r>
              <a:rPr lang="es-CL" sz="1800" dirty="0" err="1"/>
              <a:t>Code</a:t>
            </a:r>
            <a:r>
              <a:rPr lang="es-CL" sz="1800" dirty="0"/>
              <a:t>’ con ‘</a:t>
            </a:r>
            <a:r>
              <a:rPr lang="es-CL" sz="1800" dirty="0" err="1"/>
              <a:t>Flutter</a:t>
            </a:r>
            <a:r>
              <a:rPr lang="es-CL" sz="1800" dirty="0"/>
              <a:t>’, además de usar el ‘Android Studio’ para ejecutar el programa.</a:t>
            </a:r>
          </a:p>
          <a:p>
            <a:pPr algn="just"/>
            <a:endParaRPr lang="es-CL" sz="1800" dirty="0"/>
          </a:p>
          <a:p>
            <a:pPr algn="just"/>
            <a:r>
              <a:rPr lang="es-CL" sz="1800" dirty="0"/>
              <a:t>Para trabajar mejor, se decidió separar el trabajo usando GitHub en dos </a:t>
            </a:r>
            <a:r>
              <a:rPr lang="es-CL" sz="1800" dirty="0" err="1"/>
              <a:t>branches</a:t>
            </a:r>
            <a:r>
              <a:rPr lang="es-CL" sz="1800" dirty="0"/>
              <a:t> que eventualmente se juntarían.</a:t>
            </a:r>
          </a:p>
          <a:p>
            <a:pPr algn="just"/>
            <a:endParaRPr lang="es-CL" sz="1800" dirty="0"/>
          </a:p>
          <a:p>
            <a:pPr algn="just"/>
            <a:r>
              <a:rPr lang="es-CL" sz="1800" dirty="0"/>
              <a:t>Además, para recopilar toda la información necesaria se utilizó la siguiente API gratuita: </a:t>
            </a:r>
          </a:p>
          <a:p>
            <a:pPr algn="just"/>
            <a:r>
              <a:rPr lang="es-ES" sz="1600" b="0" i="0" dirty="0">
                <a:effectLst/>
                <a:latin typeface="inherit"/>
                <a:hlinkClick r:id="rId3" tooltip="https://botw-compendium.herokuapp.com/"/>
              </a:rPr>
              <a:t>https://botw-compendium.herokuapp.com/</a:t>
            </a:r>
            <a:endParaRPr lang="es-CL" sz="1800" dirty="0"/>
          </a:p>
          <a:p>
            <a:pPr algn="just"/>
            <a:r>
              <a:rPr lang="es-CL" sz="1800" dirty="0"/>
              <a:t> </a:t>
            </a:r>
            <a:endParaRPr lang="es-ES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B7D38FD-8E96-1402-0AF9-EC08C70F2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525" y="1630359"/>
            <a:ext cx="3279864" cy="2534103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5ABEA5C9-D506-84D2-4136-9B6A635D9855}"/>
              </a:ext>
            </a:extLst>
          </p:cNvPr>
          <p:cNvSpPr txBox="1">
            <a:spLocks/>
          </p:cNvSpPr>
          <p:nvPr/>
        </p:nvSpPr>
        <p:spPr>
          <a:xfrm>
            <a:off x="9529632" y="4090710"/>
            <a:ext cx="1184454" cy="3040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600" dirty="0"/>
              <a:t>[Git Hub]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23866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ón descansando en su trono">
            <a:extLst>
              <a:ext uri="{FF2B5EF4-FFF2-40B4-BE49-F238E27FC236}">
                <a16:creationId xmlns:a16="http://schemas.microsoft.com/office/drawing/2014/main" id="{5E4F97F2-6EF8-8A98-60BA-F8C304C1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2263" b="11859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597A3DB-7674-A2F7-187B-603171747F17}"/>
              </a:ext>
            </a:extLst>
          </p:cNvPr>
          <p:cNvSpPr/>
          <p:nvPr/>
        </p:nvSpPr>
        <p:spPr>
          <a:xfrm>
            <a:off x="3054927" y="1422512"/>
            <a:ext cx="5856317" cy="418442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0323DB-16EA-994B-EA99-EF1D15F8B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8800" y="339525"/>
            <a:ext cx="6101080" cy="498675"/>
          </a:xfrm>
        </p:spPr>
        <p:txBody>
          <a:bodyPr anchor="t">
            <a:normAutofit fontScale="90000"/>
          </a:bodyPr>
          <a:lstStyle/>
          <a:p>
            <a:r>
              <a:rPr lang="es-CL" sz="2400" dirty="0"/>
              <a:t>Característica de la app</a:t>
            </a:r>
            <a:endParaRPr lang="es-ES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F69436E-8FE4-0FAE-2CFD-939EA460D904}"/>
              </a:ext>
            </a:extLst>
          </p:cNvPr>
          <p:cNvSpPr txBox="1">
            <a:spLocks/>
          </p:cNvSpPr>
          <p:nvPr/>
        </p:nvSpPr>
        <p:spPr>
          <a:xfrm>
            <a:off x="3098800" y="758620"/>
            <a:ext cx="6101080" cy="498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CL" sz="2400" b="1" dirty="0"/>
              <a:t>Jerarquía</a:t>
            </a:r>
            <a:endParaRPr lang="es-ES" sz="24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198947-AEDF-0ACE-F760-8835B3E0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049" y="1509710"/>
            <a:ext cx="57054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7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ón descansando en su trono">
            <a:extLst>
              <a:ext uri="{FF2B5EF4-FFF2-40B4-BE49-F238E27FC236}">
                <a16:creationId xmlns:a16="http://schemas.microsoft.com/office/drawing/2014/main" id="{5E4F97F2-6EF8-8A98-60BA-F8C304C1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2263" b="11859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0323DB-16EA-994B-EA99-EF1D15F8B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8800" y="339525"/>
            <a:ext cx="6101080" cy="498675"/>
          </a:xfrm>
        </p:spPr>
        <p:txBody>
          <a:bodyPr anchor="t">
            <a:normAutofit fontScale="90000"/>
          </a:bodyPr>
          <a:lstStyle/>
          <a:p>
            <a:r>
              <a:rPr lang="es-CL" sz="2400" dirty="0"/>
              <a:t>Característica de la app</a:t>
            </a:r>
            <a:endParaRPr lang="es-ES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F69436E-8FE4-0FAE-2CFD-939EA460D904}"/>
              </a:ext>
            </a:extLst>
          </p:cNvPr>
          <p:cNvSpPr txBox="1">
            <a:spLocks/>
          </p:cNvSpPr>
          <p:nvPr/>
        </p:nvSpPr>
        <p:spPr>
          <a:xfrm>
            <a:off x="3098800" y="758620"/>
            <a:ext cx="6101080" cy="498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CL" sz="2400" b="1" dirty="0"/>
              <a:t>Persistencia</a:t>
            </a:r>
            <a:endParaRPr lang="es-ES" sz="2400" b="1" dirty="0"/>
          </a:p>
        </p:txBody>
      </p:sp>
      <p:pic>
        <p:nvPicPr>
          <p:cNvPr id="2050" name="Picture 2" descr="Favorito - Iconos gratis de señales">
            <a:extLst>
              <a:ext uri="{FF2B5EF4-FFF2-40B4-BE49-F238E27FC236}">
                <a16:creationId xmlns:a16="http://schemas.microsoft.com/office/drawing/2014/main" id="{AE8D3B90-CC98-6B98-3F88-1DBDA042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3" y="1819912"/>
            <a:ext cx="3093720" cy="30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nster - Free halloween icons">
            <a:extLst>
              <a:ext uri="{FF2B5EF4-FFF2-40B4-BE49-F238E27FC236}">
                <a16:creationId xmlns:a16="http://schemas.microsoft.com/office/drawing/2014/main" id="{97AD9E91-7C2E-723E-B10A-909DA3987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018" y="3049272"/>
            <a:ext cx="1864360" cy="186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word Generic Flat Gradient icon">
            <a:extLst>
              <a:ext uri="{FF2B5EF4-FFF2-40B4-BE49-F238E27FC236}">
                <a16:creationId xmlns:a16="http://schemas.microsoft.com/office/drawing/2014/main" id="{68DE16F3-B754-78A1-F40E-CD34B8484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9" y="1558292"/>
            <a:ext cx="1808480" cy="18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ema - Iconos de juegos gratis">
            <a:extLst>
              <a:ext uri="{FF2B5EF4-FFF2-40B4-BE49-F238E27FC236}">
                <a16:creationId xmlns:a16="http://schemas.microsoft.com/office/drawing/2014/main" id="{B56D94FA-CECE-1583-8A76-A14509B87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401" y="4255981"/>
            <a:ext cx="1587078" cy="158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6439FB52-E1B7-2D7F-5119-21ECD47B3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9719" y="3263818"/>
            <a:ext cx="2157506" cy="403951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lang="es-CL" sz="1800" dirty="0"/>
              <a:t>[Equipamiento]</a:t>
            </a:r>
            <a:endParaRPr lang="es-ES" sz="1800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4413834-23E9-62B3-DAEE-01D702A8A0E4}"/>
              </a:ext>
            </a:extLst>
          </p:cNvPr>
          <p:cNvSpPr txBox="1">
            <a:spLocks/>
          </p:cNvSpPr>
          <p:nvPr/>
        </p:nvSpPr>
        <p:spPr>
          <a:xfrm>
            <a:off x="6649719" y="5946578"/>
            <a:ext cx="2157506" cy="40395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 dirty="0"/>
              <a:t>[Tesoros]</a:t>
            </a:r>
            <a:endParaRPr lang="es-ES" sz="1800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474434B-F112-A742-B4CB-1F1219078914}"/>
              </a:ext>
            </a:extLst>
          </p:cNvPr>
          <p:cNvSpPr txBox="1">
            <a:spLocks/>
          </p:cNvSpPr>
          <p:nvPr/>
        </p:nvSpPr>
        <p:spPr>
          <a:xfrm>
            <a:off x="8776445" y="5021923"/>
            <a:ext cx="2157506" cy="40395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 dirty="0"/>
              <a:t>[Monstruos]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1942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ón descansando en su trono">
            <a:extLst>
              <a:ext uri="{FF2B5EF4-FFF2-40B4-BE49-F238E27FC236}">
                <a16:creationId xmlns:a16="http://schemas.microsoft.com/office/drawing/2014/main" id="{5E4F97F2-6EF8-8A98-60BA-F8C304C1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2263" b="1185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1C5240BC-B874-7643-43EF-436226BA6504}"/>
              </a:ext>
            </a:extLst>
          </p:cNvPr>
          <p:cNvSpPr/>
          <p:nvPr/>
        </p:nvSpPr>
        <p:spPr>
          <a:xfrm>
            <a:off x="5408639" y="2159721"/>
            <a:ext cx="1823226" cy="1818718"/>
          </a:xfrm>
          <a:prstGeom prst="ellipse">
            <a:avLst/>
          </a:prstGeom>
          <a:solidFill>
            <a:srgbClr val="BCC6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0323DB-16EA-994B-EA99-EF1D15F8B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8800" y="433367"/>
            <a:ext cx="6101080" cy="498675"/>
          </a:xfrm>
        </p:spPr>
        <p:txBody>
          <a:bodyPr anchor="t">
            <a:normAutofit/>
          </a:bodyPr>
          <a:lstStyle/>
          <a:p>
            <a:r>
              <a:rPr lang="es-CL" sz="2400" dirty="0"/>
              <a:t>Visualización</a:t>
            </a:r>
            <a:endParaRPr lang="es-ES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F69436E-8FE4-0FAE-2CFD-939EA460D904}"/>
              </a:ext>
            </a:extLst>
          </p:cNvPr>
          <p:cNvSpPr txBox="1">
            <a:spLocks/>
          </p:cNvSpPr>
          <p:nvPr/>
        </p:nvSpPr>
        <p:spPr>
          <a:xfrm>
            <a:off x="3098800" y="758620"/>
            <a:ext cx="6101080" cy="498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es-ES" sz="24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5E4136-BC21-994D-569A-CC4E09857B3A}"/>
              </a:ext>
            </a:extLst>
          </p:cNvPr>
          <p:cNvSpPr/>
          <p:nvPr/>
        </p:nvSpPr>
        <p:spPr>
          <a:xfrm>
            <a:off x="3952240" y="2945804"/>
            <a:ext cx="4653280" cy="28752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28B582-9249-44B9-6821-E52B71707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830" y="3019703"/>
            <a:ext cx="4417926" cy="269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79367C1-5287-280B-4165-A88FF690114E}"/>
              </a:ext>
            </a:extLst>
          </p:cNvPr>
          <p:cNvSpPr txBox="1">
            <a:spLocks/>
          </p:cNvSpPr>
          <p:nvPr/>
        </p:nvSpPr>
        <p:spPr>
          <a:xfrm>
            <a:off x="3098800" y="4394200"/>
            <a:ext cx="6101080" cy="498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es-ES" sz="2400" dirty="0"/>
          </a:p>
          <a:p>
            <a:endParaRPr lang="es-ES" sz="2400" dirty="0">
              <a:latin typeface="Bembo (Cuerpo)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A4B0DF5-9F4B-B3F5-64FF-DD19BAC91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0040" y="5558701"/>
            <a:ext cx="2157506" cy="403951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 fontScale="92500"/>
          </a:bodyPr>
          <a:lstStyle/>
          <a:p>
            <a:r>
              <a:rPr lang="es-CL" sz="1800" dirty="0"/>
              <a:t>[Paleta de colores]</a:t>
            </a:r>
            <a:endParaRPr lang="es-ES" sz="18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9FBF0F7-DA19-099A-0D07-5E2B7A840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33" y="2130816"/>
            <a:ext cx="1864438" cy="1864438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2F1674BA-483B-E2FE-A120-F94571BDFCE2}"/>
              </a:ext>
            </a:extLst>
          </p:cNvPr>
          <p:cNvSpPr txBox="1">
            <a:spLocks/>
          </p:cNvSpPr>
          <p:nvPr/>
        </p:nvSpPr>
        <p:spPr>
          <a:xfrm>
            <a:off x="5791030" y="1656240"/>
            <a:ext cx="1058443" cy="40395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 dirty="0"/>
              <a:t>[icono]</a:t>
            </a:r>
            <a:endParaRPr lang="es-ES" sz="1800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C6845ED-3F41-A0C5-2CAB-DB2ECD2E6990}"/>
              </a:ext>
            </a:extLst>
          </p:cNvPr>
          <p:cNvSpPr txBox="1">
            <a:spLocks/>
          </p:cNvSpPr>
          <p:nvPr/>
        </p:nvSpPr>
        <p:spPr>
          <a:xfrm>
            <a:off x="3251200" y="911020"/>
            <a:ext cx="6101080" cy="498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CL" sz="2400" b="1" dirty="0"/>
              <a:t>Presentación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088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ón descansando en su trono">
            <a:extLst>
              <a:ext uri="{FF2B5EF4-FFF2-40B4-BE49-F238E27FC236}">
                <a16:creationId xmlns:a16="http://schemas.microsoft.com/office/drawing/2014/main" id="{5E4F97F2-6EF8-8A98-60BA-F8C304C1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2263" b="1185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4FC89614-AC6F-5E9F-2380-AF05BF811CD1}"/>
              </a:ext>
            </a:extLst>
          </p:cNvPr>
          <p:cNvSpPr/>
          <p:nvPr/>
        </p:nvSpPr>
        <p:spPr>
          <a:xfrm>
            <a:off x="8750533" y="1365399"/>
            <a:ext cx="2386945" cy="4647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Poner algunas </a:t>
            </a:r>
            <a:r>
              <a:rPr lang="es-CL" dirty="0" err="1"/>
              <a:t>Screenshot</a:t>
            </a:r>
            <a:r>
              <a:rPr lang="es-CL" dirty="0"/>
              <a:t> de la app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14C65E9-BF0D-F823-06DE-E0B2BE4DC3DF}"/>
              </a:ext>
            </a:extLst>
          </p:cNvPr>
          <p:cNvSpPr/>
          <p:nvPr/>
        </p:nvSpPr>
        <p:spPr>
          <a:xfrm>
            <a:off x="5127202" y="1626506"/>
            <a:ext cx="2386945" cy="4647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Poner algunas </a:t>
            </a:r>
            <a:r>
              <a:rPr lang="es-CL" dirty="0" err="1"/>
              <a:t>Screenshot</a:t>
            </a:r>
            <a:r>
              <a:rPr lang="es-CL" dirty="0"/>
              <a:t> de la app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0323DB-16EA-994B-EA99-EF1D15F8B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8800" y="433367"/>
            <a:ext cx="6101080" cy="498675"/>
          </a:xfrm>
        </p:spPr>
        <p:txBody>
          <a:bodyPr anchor="t">
            <a:normAutofit/>
          </a:bodyPr>
          <a:lstStyle/>
          <a:p>
            <a:r>
              <a:rPr lang="es-CL" sz="2400" dirty="0"/>
              <a:t>Visualización</a:t>
            </a:r>
            <a:endParaRPr lang="es-ES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F69436E-8FE4-0FAE-2CFD-939EA460D904}"/>
              </a:ext>
            </a:extLst>
          </p:cNvPr>
          <p:cNvSpPr txBox="1">
            <a:spLocks/>
          </p:cNvSpPr>
          <p:nvPr/>
        </p:nvSpPr>
        <p:spPr>
          <a:xfrm>
            <a:off x="3098800" y="758620"/>
            <a:ext cx="6101080" cy="498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es-ES" sz="24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5E4136-BC21-994D-569A-CC4E09857B3A}"/>
              </a:ext>
            </a:extLst>
          </p:cNvPr>
          <p:cNvSpPr/>
          <p:nvPr/>
        </p:nvSpPr>
        <p:spPr>
          <a:xfrm>
            <a:off x="1054524" y="1299650"/>
            <a:ext cx="2386945" cy="4647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Poner algunas </a:t>
            </a:r>
            <a:r>
              <a:rPr lang="es-CL" dirty="0" err="1"/>
              <a:t>Screenshot</a:t>
            </a:r>
            <a:r>
              <a:rPr lang="es-CL" dirty="0"/>
              <a:t> de la app</a:t>
            </a:r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79367C1-5287-280B-4165-A88FF690114E}"/>
              </a:ext>
            </a:extLst>
          </p:cNvPr>
          <p:cNvSpPr txBox="1">
            <a:spLocks/>
          </p:cNvSpPr>
          <p:nvPr/>
        </p:nvSpPr>
        <p:spPr>
          <a:xfrm>
            <a:off x="3098800" y="4394200"/>
            <a:ext cx="6101080" cy="498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es-ES" sz="2400" dirty="0"/>
          </a:p>
          <a:p>
            <a:endParaRPr lang="es-ES" sz="2400" dirty="0">
              <a:latin typeface="Bembo (Cuerpo)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4B32FBB-271F-35FE-2BB9-B6D5552E9970}"/>
              </a:ext>
            </a:extLst>
          </p:cNvPr>
          <p:cNvSpPr txBox="1">
            <a:spLocks/>
          </p:cNvSpPr>
          <p:nvPr/>
        </p:nvSpPr>
        <p:spPr>
          <a:xfrm>
            <a:off x="3251200" y="911020"/>
            <a:ext cx="6101080" cy="498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CL" sz="2400" b="1" dirty="0"/>
              <a:t>Pantallas</a:t>
            </a:r>
            <a:endParaRPr lang="es-ES" sz="24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F83842-E1AD-52BA-CE24-7C8A4BA2F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1" y="1365399"/>
            <a:ext cx="2268643" cy="4537285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ACFBF7FD-9770-855A-CF96-197A584D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591" y="5796182"/>
            <a:ext cx="2054502" cy="301595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s-CL" sz="1800" dirty="0"/>
              <a:t>[Pantalla principal]</a:t>
            </a:r>
            <a:endParaRPr lang="es-ES" sz="18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44D3E2B-E704-B63A-8E1C-8A4FC5779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456" y="1672087"/>
            <a:ext cx="2262128" cy="4535372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338EB55E-F6DC-B19E-28A7-B53BDA29CB86}"/>
              </a:ext>
            </a:extLst>
          </p:cNvPr>
          <p:cNvSpPr txBox="1">
            <a:spLocks/>
          </p:cNvSpPr>
          <p:nvPr/>
        </p:nvSpPr>
        <p:spPr>
          <a:xfrm>
            <a:off x="5292269" y="6123038"/>
            <a:ext cx="2054502" cy="3015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 dirty="0"/>
              <a:t>[Ejemplo pantallas]</a:t>
            </a:r>
            <a:endParaRPr lang="es-ES" sz="18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9B03BF4-D4AE-468B-1A29-4210D3EBD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792" y="1421378"/>
            <a:ext cx="2267687" cy="4535372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4ECDF344-EA2E-4623-1A81-60A6180B50C1}"/>
              </a:ext>
            </a:extLst>
          </p:cNvPr>
          <p:cNvSpPr txBox="1">
            <a:spLocks/>
          </p:cNvSpPr>
          <p:nvPr/>
        </p:nvSpPr>
        <p:spPr>
          <a:xfrm>
            <a:off x="8915600" y="5861931"/>
            <a:ext cx="2054502" cy="3015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 dirty="0"/>
              <a:t>[Ejemplo detalles]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246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3" grpId="0"/>
    </p:bldLst>
  </p:timing>
</p:sld>
</file>

<file path=ppt/theme/theme1.xml><?xml version="1.0" encoding="utf-8"?>
<a:theme xmlns:a="http://schemas.openxmlformats.org/drawingml/2006/main" name="Archi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276</Words>
  <Application>Microsoft Office PowerPoint</Application>
  <PresentationFormat>Panorámica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Bembo</vt:lpstr>
      <vt:lpstr>Bembo (Cuerpo)</vt:lpstr>
      <vt:lpstr>inherit</vt:lpstr>
      <vt:lpstr>ArchiveVTI</vt:lpstr>
      <vt:lpstr>Zelda pensamiento</vt:lpstr>
      <vt:lpstr>Tabla de contenido</vt:lpstr>
      <vt:lpstr>Agenda</vt:lpstr>
      <vt:lpstr>Oportunidad o problemática</vt:lpstr>
      <vt:lpstr>Método de trabajo</vt:lpstr>
      <vt:lpstr>Característica de la app</vt:lpstr>
      <vt:lpstr>Característica de la app</vt:lpstr>
      <vt:lpstr>Visualización</vt:lpstr>
      <vt:lpstr>Visualización</vt:lpstr>
      <vt:lpstr>Visualización del funcionamiento 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Veas Nacho</dc:creator>
  <cp:lastModifiedBy>Ignacio Veas Nacho</cp:lastModifiedBy>
  <cp:revision>5</cp:revision>
  <dcterms:created xsi:type="dcterms:W3CDTF">2024-07-26T00:22:53Z</dcterms:created>
  <dcterms:modified xsi:type="dcterms:W3CDTF">2024-07-27T15:49:34Z</dcterms:modified>
</cp:coreProperties>
</file>