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7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16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6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68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0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6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6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4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5FD9-6EC0-493B-8F38-D40F4C1EB2A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4FA5-6335-4BCB-A603-9526A294F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3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тут должен был быть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94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39" y="2855495"/>
            <a:ext cx="1313201" cy="7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64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заголовок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Влад Арчебасов</dc:creator>
  <cp:lastModifiedBy>Влад Арчебасов</cp:lastModifiedBy>
  <cp:revision>1</cp:revision>
  <dcterms:created xsi:type="dcterms:W3CDTF">2024-07-04T23:59:12Z</dcterms:created>
  <dcterms:modified xsi:type="dcterms:W3CDTF">2024-07-05T00:00:02Z</dcterms:modified>
</cp:coreProperties>
</file>